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7" r:id="rId2"/>
  </p:sldMasterIdLst>
  <p:sldIdLst>
    <p:sldId id="274" r:id="rId3"/>
    <p:sldId id="257" r:id="rId4"/>
    <p:sldId id="273" r:id="rId5"/>
    <p:sldId id="259" r:id="rId6"/>
    <p:sldId id="260" r:id="rId7"/>
    <p:sldId id="261" r:id="rId8"/>
    <p:sldId id="262" r:id="rId9"/>
    <p:sldId id="270" r:id="rId10"/>
    <p:sldId id="263" r:id="rId11"/>
    <p:sldId id="281" r:id="rId12"/>
    <p:sldId id="288" r:id="rId13"/>
    <p:sldId id="268" r:id="rId14"/>
    <p:sldId id="269" r:id="rId15"/>
    <p:sldId id="28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1EFFF"/>
    <a:srgbClr val="DEEBF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75" autoAdjust="0"/>
    <p:restoredTop sz="95223" autoAdjust="0"/>
  </p:normalViewPr>
  <p:slideViewPr>
    <p:cSldViewPr snapToGrid="0">
      <p:cViewPr>
        <p:scale>
          <a:sx n="180" d="100"/>
          <a:sy n="180" d="100"/>
        </p:scale>
        <p:origin x="-78" y="3852"/>
      </p:cViewPr>
      <p:guideLst>
        <p:guide orient="horz" pos="2160"/>
        <p:guide pos="3840"/>
      </p:guideLst>
    </p:cSldViewPr>
  </p:slideViewPr>
  <p:notesTextViewPr>
    <p:cViewPr>
      <p:scale>
        <a:sx n="1" d="1"/>
        <a:sy n="1" d="1"/>
      </p:scale>
      <p:origin x="0" y="0"/>
    </p:cViewPr>
  </p:notesTextViewPr>
  <p:sorterViewPr>
    <p:cViewPr>
      <p:scale>
        <a:sx n="100" d="100"/>
        <a:sy n="100" d="100"/>
      </p:scale>
      <p:origin x="0" y="-41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E34665EC-046A-402B-B3A3-026B75E344B0}"/>
              </a:ext>
            </a:extLst>
          </p:cNvPr>
          <p:cNvSpPr txBox="1">
            <a:spLocks noGrp="1"/>
          </p:cNvSpPr>
          <p:nvPr>
            <p:ph type="dt" sz="half" idx="7"/>
          </p:nvPr>
        </p:nvSpPr>
        <p:spPr/>
        <p:txBody>
          <a:bodyPr/>
          <a:lstStyle>
            <a:lvl1pPr>
              <a:defRPr/>
            </a:lvl1pPr>
          </a:lstStyle>
          <a:p>
            <a:pPr lvl="0"/>
            <a:fld id="{997F9BFB-F07E-4E48-890E-21CEA83FF221}" type="datetime1">
              <a:rPr lang="it-IT"/>
              <a:pPr lvl="0"/>
              <a:t>18/12/2024</a:t>
            </a:fld>
            <a:endParaRPr lang="it-IT"/>
          </a:p>
        </p:txBody>
      </p:sp>
      <p:sp>
        <p:nvSpPr>
          <p:cNvPr id="3" name="Footer Placeholder 2">
            <a:extLst>
              <a:ext uri="{FF2B5EF4-FFF2-40B4-BE49-F238E27FC236}">
                <a16:creationId xmlns="" xmlns:a16="http://schemas.microsoft.com/office/drawing/2014/main" id="{11AF4B20-1A56-468D-9F10-38D263C154BF}"/>
              </a:ext>
            </a:extLst>
          </p:cNvPr>
          <p:cNvSpPr txBox="1">
            <a:spLocks noGrp="1"/>
          </p:cNvSpPr>
          <p:nvPr>
            <p:ph type="ftr" sz="quarter" idx="9"/>
          </p:nvPr>
        </p:nvSpPr>
        <p:spPr/>
        <p:txBody>
          <a:bodyPr/>
          <a:lstStyle>
            <a:lvl1pPr>
              <a:defRPr/>
            </a:lvl1pPr>
          </a:lstStyle>
          <a:p>
            <a:pPr lvl="0"/>
            <a:endParaRPr lang="it-IT"/>
          </a:p>
        </p:txBody>
      </p:sp>
      <p:sp>
        <p:nvSpPr>
          <p:cNvPr id="4" name="Slide Number Placeholder 3">
            <a:extLst>
              <a:ext uri="{FF2B5EF4-FFF2-40B4-BE49-F238E27FC236}">
                <a16:creationId xmlns="" xmlns:a16="http://schemas.microsoft.com/office/drawing/2014/main" id="{6473D83A-A452-4522-96EA-9BB77214C66E}"/>
              </a:ext>
            </a:extLst>
          </p:cNvPr>
          <p:cNvSpPr txBox="1">
            <a:spLocks noGrp="1"/>
          </p:cNvSpPr>
          <p:nvPr>
            <p:ph type="sldNum" sz="quarter" idx="8"/>
          </p:nvPr>
        </p:nvSpPr>
        <p:spPr/>
        <p:txBody>
          <a:bodyPr/>
          <a:lstStyle>
            <a:lvl1pPr>
              <a:defRPr/>
            </a:lvl1pPr>
          </a:lstStyle>
          <a:p>
            <a:pPr lvl="0"/>
            <a:fld id="{FD445C4E-749E-4144-8EAF-8CE417F538C3}" type="slidenum">
              <a:rPr/>
              <a:pPr lvl="0"/>
              <a:t>‹N›</a:t>
            </a:fld>
            <a:endParaRPr lang="it-IT"/>
          </a:p>
        </p:txBody>
      </p:sp>
    </p:spTree>
    <p:extLst>
      <p:ext uri="{BB962C8B-B14F-4D97-AF65-F5344CB8AC3E}">
        <p14:creationId xmlns="" xmlns:p14="http://schemas.microsoft.com/office/powerpoint/2010/main" val="198003861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9" name="Footer Placeholder 8"/>
          <p:cNvSpPr>
            <a:spLocks noGrp="1"/>
          </p:cNvSpPr>
          <p:nvPr>
            <p:ph type="ftr" sz="quarter" idx="11"/>
          </p:nvPr>
        </p:nvSpPr>
        <p:spPr>
          <a:xfrm>
            <a:off x="3499101" y="6356350"/>
            <a:ext cx="5911517" cy="365125"/>
          </a:xfrm>
        </p:spPr>
        <p:txBody>
          <a:bodyPr/>
          <a:lstStyle/>
          <a:p>
            <a:endParaRPr lang="it-IT"/>
          </a:p>
        </p:txBody>
      </p:sp>
      <p:sp>
        <p:nvSpPr>
          <p:cNvPr id="10" name="Slide Number Placeholder 9"/>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2005542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3658444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346614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2326483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3467035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552444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7"/>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9" name="Footer Placeholder 8"/>
          <p:cNvSpPr>
            <a:spLocks noGrp="1"/>
          </p:cNvSpPr>
          <p:nvPr>
            <p:ph type="ftr" sz="quarter" idx="11"/>
          </p:nvPr>
        </p:nvSpPr>
        <p:spPr/>
        <p:txBody>
          <a:bodyPr/>
          <a:lstStyle/>
          <a:p>
            <a:endParaRPr lang="it-IT"/>
          </a:p>
        </p:txBody>
      </p:sp>
      <p:sp>
        <p:nvSpPr>
          <p:cNvPr id="10" name="Slide Number Placeholder 9"/>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1618684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2" name="Date Placeholder 1"/>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11" name="Footer Placeholder 10"/>
          <p:cNvSpPr>
            <a:spLocks noGrp="1"/>
          </p:cNvSpPr>
          <p:nvPr>
            <p:ph type="ftr" sz="quarter" idx="11"/>
          </p:nvPr>
        </p:nvSpPr>
        <p:spPr/>
        <p:txBody>
          <a:bodyPr/>
          <a:lstStyle/>
          <a:p>
            <a:endParaRPr lang="it-IT"/>
          </a:p>
        </p:txBody>
      </p:sp>
      <p:sp>
        <p:nvSpPr>
          <p:cNvPr id="12" name="Slide Number Placeholder 11"/>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560322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2" name="Date Placeholder 1"/>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7" name="Footer Placeholder 6"/>
          <p:cNvSpPr>
            <a:spLocks noGrp="1"/>
          </p:cNvSpPr>
          <p:nvPr>
            <p:ph type="ftr" sz="quarter" idx="11"/>
          </p:nvPr>
        </p:nvSpPr>
        <p:spPr/>
        <p:txBody>
          <a:bodyPr/>
          <a:lstStyle/>
          <a:p>
            <a:endParaRPr lang="it-IT"/>
          </a:p>
        </p:txBody>
      </p:sp>
      <p:sp>
        <p:nvSpPr>
          <p:cNvPr id="8" name="Slide Number Placeholder 7"/>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1235843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4202537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ECC9A678-DCBB-4C3D-B8EE-48B73BF901FE}" type="datetimeFigureOut">
              <a:rPr lang="it-IT" smtClean="0"/>
              <a:pPr/>
              <a:t>18/12/2024</a:t>
            </a:fld>
            <a:endParaRPr lang="it-IT"/>
          </a:p>
        </p:txBody>
      </p:sp>
      <p:sp>
        <p:nvSpPr>
          <p:cNvPr id="9" name="Footer Placeholder 8"/>
          <p:cNvSpPr>
            <a:spLocks noGrp="1"/>
          </p:cNvSpPr>
          <p:nvPr>
            <p:ph type="ftr" sz="quarter" idx="11"/>
          </p:nvPr>
        </p:nvSpPr>
        <p:spPr/>
        <p:txBody>
          <a:bodyPr/>
          <a:lstStyle/>
          <a:p>
            <a:endParaRPr lang="it-IT"/>
          </a:p>
        </p:txBody>
      </p:sp>
      <p:sp>
        <p:nvSpPr>
          <p:cNvPr id="10" name="Slide Number Placeholder 9"/>
          <p:cNvSpPr>
            <a:spLocks noGrp="1"/>
          </p:cNvSpPr>
          <p:nvPr>
            <p:ph type="sldNum" sz="quarter" idx="12"/>
          </p:nvPr>
        </p:nvSpPr>
        <p:spPr/>
        <p:txBody>
          <a:bodyPr/>
          <a:lstStyle/>
          <a:p>
            <a:fld id="{70BA69F4-C34A-4263-8B33-67C430C2301E}" type="slidenum">
              <a:rPr lang="it-IT" smtClean="0"/>
              <a:pPr/>
              <a:t>‹N›</a:t>
            </a:fld>
            <a:endParaRPr lang="it-IT"/>
          </a:p>
        </p:txBody>
      </p:sp>
    </p:spTree>
    <p:extLst>
      <p:ext uri="{BB962C8B-B14F-4D97-AF65-F5344CB8AC3E}">
        <p14:creationId xmlns="" xmlns:p14="http://schemas.microsoft.com/office/powerpoint/2010/main" val="1241155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2558">
              <a:schemeClr val="accent1">
                <a:lumMod val="60000"/>
                <a:lumOff val="40000"/>
              </a:schemeClr>
            </a:gs>
            <a:gs pos="80530">
              <a:srgbClr val="8CB9E1"/>
            </a:gs>
            <a:gs pos="57490">
              <a:srgbClr val="C6DCF0"/>
            </a:gs>
            <a:gs pos="0">
              <a:schemeClr val="accent5">
                <a:lumMod val="0"/>
                <a:lumOff val="100000"/>
              </a:schemeClr>
            </a:gs>
            <a:gs pos="46245">
              <a:srgbClr val="E3EEF8"/>
            </a:gs>
            <a:gs pos="35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BC17984B-0B77-4DFD-A1AD-5B8B92EAFF57}"/>
              </a:ext>
            </a:extLst>
          </p:cNvPr>
          <p:cNvSpPr txBox="1">
            <a:spLocks noGrp="1"/>
          </p:cNvSpPr>
          <p:nvPr>
            <p:ph type="title"/>
          </p:nvPr>
        </p:nvSpPr>
        <p:spPr>
          <a:xfrm>
            <a:off x="838200" y="365130"/>
            <a:ext cx="10515600" cy="1325559"/>
          </a:xfrm>
          <a:prstGeom prst="rect">
            <a:avLst/>
          </a:prstGeom>
          <a:noFill/>
          <a:ln>
            <a:noFill/>
          </a:ln>
        </p:spPr>
        <p:txBody>
          <a:bodyPr vert="horz" wrap="square" lIns="91440" tIns="45720" rIns="91440" bIns="45720" anchor="ctr" anchorCtr="0" compatLnSpc="1">
            <a:normAutofit/>
          </a:bodyPr>
          <a:lstStyle/>
          <a:p>
            <a:pPr lvl="0"/>
            <a:r>
              <a:rPr lang="it-IT"/>
              <a:t>Fare clic per modificare lo stile del titolo dello schema</a:t>
            </a:r>
            <a:endParaRPr lang="en-US"/>
          </a:p>
        </p:txBody>
      </p:sp>
      <p:sp>
        <p:nvSpPr>
          <p:cNvPr id="3" name="Text Placeholder 2">
            <a:extLst>
              <a:ext uri="{FF2B5EF4-FFF2-40B4-BE49-F238E27FC236}">
                <a16:creationId xmlns="" xmlns:a16="http://schemas.microsoft.com/office/drawing/2014/main" id="{A0344CE4-F80B-49E3-A8E7-48E0F8B4E722}"/>
              </a:ext>
            </a:extLst>
          </p:cNvPr>
          <p:cNvSpPr txBox="1">
            <a:spLocks noGrp="1"/>
          </p:cNvSpPr>
          <p:nvPr>
            <p:ph type="body" idx="1"/>
          </p:nvPr>
        </p:nvSpPr>
        <p:spPr>
          <a:xfrm>
            <a:off x="838200" y="1825627"/>
            <a:ext cx="10515600" cy="4351336"/>
          </a:xfrm>
          <a:prstGeom prst="rect">
            <a:avLst/>
          </a:prstGeom>
          <a:noFill/>
          <a:ln>
            <a:noFill/>
          </a:ln>
        </p:spPr>
        <p:txBody>
          <a:bodyPr vert="horz" wrap="square" lIns="91440" tIns="45720" rIns="91440" bIns="45720" anchor="t" anchorCtr="0" compatLnSpc="1">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a:extLst>
              <a:ext uri="{FF2B5EF4-FFF2-40B4-BE49-F238E27FC236}">
                <a16:creationId xmlns="" xmlns:a16="http://schemas.microsoft.com/office/drawing/2014/main" id="{C0547BA5-5505-4DFA-B061-ADB78985AEF9}"/>
              </a:ext>
            </a:extLst>
          </p:cNvPr>
          <p:cNvSpPr txBox="1">
            <a:spLocks noGrp="1"/>
          </p:cNvSpPr>
          <p:nvPr>
            <p:ph type="dt" sz="half" idx="2"/>
          </p:nvPr>
        </p:nvSpPr>
        <p:spPr>
          <a:xfrm>
            <a:off x="838200" y="6356352"/>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Calibri"/>
              </a:defRPr>
            </a:lvl1pPr>
          </a:lstStyle>
          <a:p>
            <a:pPr lvl="0"/>
            <a:fld id="{46B0B5D7-EF46-4566-99E9-197C796AAFA6}" type="datetime1">
              <a:rPr lang="it-IT"/>
              <a:pPr lvl="0"/>
              <a:t>18/12/2024</a:t>
            </a:fld>
            <a:endParaRPr lang="it-IT"/>
          </a:p>
        </p:txBody>
      </p:sp>
      <p:sp>
        <p:nvSpPr>
          <p:cNvPr id="5" name="Footer Placeholder 4">
            <a:extLst>
              <a:ext uri="{FF2B5EF4-FFF2-40B4-BE49-F238E27FC236}">
                <a16:creationId xmlns="" xmlns:a16="http://schemas.microsoft.com/office/drawing/2014/main" id="{3C754FAB-5423-4F41-BFC5-9E7ECB710500}"/>
              </a:ext>
            </a:extLst>
          </p:cNvPr>
          <p:cNvSpPr txBox="1">
            <a:spLocks noGrp="1"/>
          </p:cNvSpPr>
          <p:nvPr>
            <p:ph type="ftr" sz="quarter" idx="3"/>
          </p:nvPr>
        </p:nvSpPr>
        <p:spPr>
          <a:xfrm>
            <a:off x="4038599" y="6356352"/>
            <a:ext cx="4114799" cy="365129"/>
          </a:xfrm>
          <a:prstGeom prst="rect">
            <a:avLst/>
          </a:prstGeom>
          <a:noFill/>
          <a:ln>
            <a:noFill/>
          </a:ln>
        </p:spPr>
        <p:txBody>
          <a:bodyPr vert="horz" wrap="square" lIns="91440" tIns="45720" rIns="91440" bIns="45720" anchor="ctr" anchorCtr="1" compatLnSpc="1">
            <a:noAutofit/>
          </a:bodyPr>
          <a:lstStyle>
            <a:lvl1pPr marL="0" marR="0" lvl="0" indent="0" algn="ctr" defTabSz="457200"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Calibri"/>
              </a:defRPr>
            </a:lvl1pPr>
          </a:lstStyle>
          <a:p>
            <a:pPr lvl="0"/>
            <a:endParaRPr lang="it-IT"/>
          </a:p>
        </p:txBody>
      </p:sp>
      <p:sp>
        <p:nvSpPr>
          <p:cNvPr id="6" name="Slide Number Placeholder 5">
            <a:extLst>
              <a:ext uri="{FF2B5EF4-FFF2-40B4-BE49-F238E27FC236}">
                <a16:creationId xmlns="" xmlns:a16="http://schemas.microsoft.com/office/drawing/2014/main" id="{E59369A1-94F1-43EC-BAEB-28CDFCF71690}"/>
              </a:ext>
            </a:extLst>
          </p:cNvPr>
          <p:cNvSpPr txBox="1">
            <a:spLocks noGrp="1"/>
          </p:cNvSpPr>
          <p:nvPr>
            <p:ph type="sldNum" sz="quarter" idx="4"/>
          </p:nvPr>
        </p:nvSpPr>
        <p:spPr>
          <a:xfrm>
            <a:off x="8610599" y="6356352"/>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Calibri"/>
              </a:defRPr>
            </a:lvl1pPr>
          </a:lstStyle>
          <a:p>
            <a:pPr lvl="0"/>
            <a:fld id="{01D64404-0BB8-4241-A16B-F126EC2D268C}" type="slidenum">
              <a:rPr/>
              <a:pPr lvl="0"/>
              <a:t>‹N›</a:t>
            </a:fld>
            <a:endParaRPr lang="it-IT"/>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marL="0" marR="0" lvl="0" indent="0" algn="l" defTabSz="914400" rtl="0" fontAlgn="auto" hangingPunct="1">
        <a:lnSpc>
          <a:spcPct val="90000"/>
        </a:lnSpc>
        <a:spcBef>
          <a:spcPts val="0"/>
        </a:spcBef>
        <a:spcAft>
          <a:spcPts val="0"/>
        </a:spcAft>
        <a:buNone/>
        <a:tabLst/>
        <a:defRPr lang="it-IT"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it-IT"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it-IT"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it-IT"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lvl="0"/>
            <a:fld id="{46B0B5D7-EF46-4566-99E9-197C796AAFA6}" type="datetime1">
              <a:rPr lang="it-IT" smtClean="0"/>
              <a:pPr lvl="0"/>
              <a:t>18/12/2024</a:t>
            </a:fld>
            <a:endParaRPr lang="it-IT"/>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lvl="0"/>
            <a:endParaRPr lang="it-IT"/>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lvl="0"/>
            <a:fld id="{01D64404-0BB8-4241-A16B-F126EC2D268C}" type="slidenum">
              <a:rPr lang="it-IT" smtClean="0"/>
              <a:pPr lvl="0"/>
              <a:t>‹N›</a:t>
            </a:fld>
            <a:endParaRPr lang="it-IT"/>
          </a:p>
        </p:txBody>
      </p:sp>
    </p:spTree>
    <p:extLst>
      <p:ext uri="{BB962C8B-B14F-4D97-AF65-F5344CB8AC3E}">
        <p14:creationId xmlns="" xmlns:p14="http://schemas.microsoft.com/office/powerpoint/2010/main" val="216409922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name="Slide10">
    <p:spTree>
      <p:nvGrpSpPr>
        <p:cNvPr id="1" name=""/>
        <p:cNvGrpSpPr/>
        <p:nvPr/>
      </p:nvGrpSpPr>
      <p:grpSpPr>
        <a:xfrm>
          <a:off x="0" y="0"/>
          <a:ext cx="0" cy="0"/>
          <a:chOff x="0" y="0"/>
          <a:chExt cx="0" cy="0"/>
        </a:xfrm>
      </p:grpSpPr>
      <p:sp>
        <p:nvSpPr>
          <p:cNvPr id="2" name="CasellaDiTesto 1">
            <a:extLst>
              <a:ext uri="{FF2B5EF4-FFF2-40B4-BE49-F238E27FC236}">
                <a16:creationId xmlns="" xmlns:a16="http://schemas.microsoft.com/office/drawing/2014/main" id="{E77E89CC-2D39-4866-A965-EC5D371F7B0A}"/>
              </a:ext>
            </a:extLst>
          </p:cNvPr>
          <p:cNvSpPr txBox="1"/>
          <p:nvPr/>
        </p:nvSpPr>
        <p:spPr>
          <a:xfrm>
            <a:off x="3254832" y="1964479"/>
            <a:ext cx="3102431"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600" b="0" i="0" u="none" strike="noStrike" kern="1200" cap="none" spc="0" baseline="0" dirty="0" err="1">
                <a:solidFill>
                  <a:srgbClr val="2F5597"/>
                </a:solidFill>
                <a:uFillTx/>
                <a:latin typeface="Edwardian Script ITC" pitchFamily="66"/>
              </a:rPr>
              <a:t>Scuola</a:t>
            </a:r>
            <a:endParaRPr lang="it-IT" sz="9600" b="0" i="0" u="none" strike="noStrike" kern="1200" cap="none" spc="0" baseline="0" dirty="0">
              <a:solidFill>
                <a:srgbClr val="2F5597"/>
              </a:solidFill>
              <a:uFillTx/>
              <a:latin typeface="Edwardian Script ITC" pitchFamily="66"/>
            </a:endParaRPr>
          </a:p>
        </p:txBody>
      </p:sp>
      <p:sp>
        <p:nvSpPr>
          <p:cNvPr id="3" name="CasellaDiTesto 2">
            <a:extLst>
              <a:ext uri="{FF2B5EF4-FFF2-40B4-BE49-F238E27FC236}">
                <a16:creationId xmlns="" xmlns:a16="http://schemas.microsoft.com/office/drawing/2014/main" id="{6561EF21-A5F5-4201-ABE3-357F8B2A5363}"/>
              </a:ext>
            </a:extLst>
          </p:cNvPr>
          <p:cNvSpPr txBox="1"/>
          <p:nvPr/>
        </p:nvSpPr>
        <p:spPr>
          <a:xfrm>
            <a:off x="6357253" y="1975754"/>
            <a:ext cx="3641268"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600" b="0" i="0" u="none" strike="noStrike" kern="1200" cap="none" spc="0" baseline="0">
                <a:solidFill>
                  <a:srgbClr val="2F5597"/>
                </a:solidFill>
                <a:uFillTx/>
                <a:latin typeface="Edwardian Script ITC" pitchFamily="66"/>
              </a:rPr>
              <a:t>primaria</a:t>
            </a:r>
            <a:endParaRPr lang="it-IT" sz="9600" b="0" i="0" u="none" strike="noStrike" kern="1200" cap="none" spc="0" baseline="0">
              <a:solidFill>
                <a:srgbClr val="2F5597"/>
              </a:solidFill>
              <a:uFillTx/>
              <a:latin typeface="Edwardian Script ITC" pitchFamily="66"/>
            </a:endParaRPr>
          </a:p>
        </p:txBody>
      </p:sp>
      <p:sp>
        <p:nvSpPr>
          <p:cNvPr id="4" name="CasellaDiTesto 3">
            <a:extLst>
              <a:ext uri="{FF2B5EF4-FFF2-40B4-BE49-F238E27FC236}">
                <a16:creationId xmlns="" xmlns:a16="http://schemas.microsoft.com/office/drawing/2014/main" id="{D6F0757E-0FDD-460E-A9B6-14FCA384B0CE}"/>
              </a:ext>
            </a:extLst>
          </p:cNvPr>
          <p:cNvSpPr txBox="1"/>
          <p:nvPr/>
        </p:nvSpPr>
        <p:spPr>
          <a:xfrm>
            <a:off x="3728354" y="3706585"/>
            <a:ext cx="4718953" cy="156965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600" b="0" i="0" u="none" strike="noStrike" kern="1200" cap="none" spc="0" baseline="0">
                <a:solidFill>
                  <a:srgbClr val="2F5597"/>
                </a:solidFill>
                <a:uFillTx/>
                <a:latin typeface="Edwardian Script ITC" pitchFamily="66"/>
              </a:rPr>
              <a:t>Macerone</a:t>
            </a:r>
            <a:endParaRPr lang="it-IT" sz="9600" b="0" i="0" u="none" strike="noStrike" kern="1200" cap="none" spc="0" baseline="0">
              <a:solidFill>
                <a:srgbClr val="2F5597"/>
              </a:solidFill>
              <a:uFillTx/>
              <a:latin typeface="Edwardian Script ITC" pitchFamily="66"/>
            </a:endParaRPr>
          </a:p>
        </p:txBody>
      </p:sp>
    </p:spTree>
    <p:extLst>
      <p:ext uri="{BB962C8B-B14F-4D97-AF65-F5344CB8AC3E}">
        <p14:creationId xmlns="" xmlns:p14="http://schemas.microsoft.com/office/powerpoint/2010/main" val="389138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down)">
                                      <p:cBhvr>
                                        <p:cTn id="18" dur="580">
                                          <p:stCondLst>
                                            <p:cond delay="0"/>
                                          </p:stCondLst>
                                        </p:cTn>
                                        <p:tgtEl>
                                          <p:spTgt spid="4">
                                            <p:txEl>
                                              <p:pRg st="0" end="0"/>
                                            </p:txEl>
                                          </p:spTgt>
                                        </p:tgtEl>
                                      </p:cBhvr>
                                    </p:animEffect>
                                    <p:anim calcmode="lin" valueType="num">
                                      <p:cBhvr>
                                        <p:cTn id="19" dur="1822">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20" dur="664">
                                          <p:stCondLst>
                                            <p:cond delay="0"/>
                                          </p:stCondLst>
                                        </p:cTn>
                                        <p:tgtEl>
                                          <p:spTgt spid="4">
                                            <p:txEl>
                                              <p:pRg st="0" end="0"/>
                                            </p:txEl>
                                          </p:spTgt>
                                        </p:tgtEl>
                                        <p:attrNameLst>
                                          <p:attrName>ppt_y</p:attrName>
                                        </p:attrNameLst>
                                      </p:cBhvr>
                                      <p:tavLst>
                                        <p:tav tm="0" fmla="#ppt_y-sin(pi*$)/3">
                                          <p:val>
                                            <p:strVal val="0,5"/>
                                          </p:val>
                                        </p:tav>
                                        <p:tav tm="100000">
                                          <p:val>
                                            <p:strVal val="1"/>
                                          </p:val>
                                        </p:tav>
                                      </p:tavLst>
                                    </p:anim>
                                    <p:anim calcmode="lin" valueType="num">
                                      <p:cBhvr>
                                        <p:cTn id="21" dur="664">
                                          <p:stCondLst>
                                            <p:cond delay="664"/>
                                          </p:stCondLst>
                                        </p:cTn>
                                        <p:tgtEl>
                                          <p:spTgt spid="4">
                                            <p:txEl>
                                              <p:pRg st="0" end="0"/>
                                            </p:txEl>
                                          </p:spTgt>
                                        </p:tgtEl>
                                        <p:attrNameLst>
                                          <p:attrName>ppt_y</p:attrName>
                                        </p:attrNameLst>
                                      </p:cBhvr>
                                      <p:tavLst>
                                        <p:tav tm="0" fmla="#ppt_y-sin(pi*$)/9">
                                          <p:val>
                                            <p:strVal val="0"/>
                                          </p:val>
                                        </p:tav>
                                        <p:tav tm="100000">
                                          <p:val>
                                            <p:strVal val="1"/>
                                          </p:val>
                                        </p:tav>
                                      </p:tavLst>
                                    </p:anim>
                                    <p:anim calcmode="lin" valueType="num">
                                      <p:cBhvr>
                                        <p:cTn id="22" dur="332">
                                          <p:stCondLst>
                                            <p:cond delay="1324"/>
                                          </p:stCondLst>
                                        </p:cTn>
                                        <p:tgtEl>
                                          <p:spTgt spid="4">
                                            <p:txEl>
                                              <p:pRg st="0" end="0"/>
                                            </p:txEl>
                                          </p:spTgt>
                                        </p:tgtEl>
                                        <p:attrNameLst>
                                          <p:attrName>ppt_y</p:attrName>
                                        </p:attrNameLst>
                                      </p:cBhvr>
                                      <p:tavLst>
                                        <p:tav tm="0" fmla="#ppt_y-sin(pi*$)/27">
                                          <p:val>
                                            <p:strVal val="0"/>
                                          </p:val>
                                        </p:tav>
                                        <p:tav tm="100000">
                                          <p:val>
                                            <p:strVal val="1"/>
                                          </p:val>
                                        </p:tav>
                                      </p:tavLst>
                                    </p:anim>
                                    <p:anim calcmode="lin" valueType="num">
                                      <p:cBhvr>
                                        <p:cTn id="23" dur="164">
                                          <p:stCondLst>
                                            <p:cond delay="1656"/>
                                          </p:stCondLst>
                                        </p:cTn>
                                        <p:tgtEl>
                                          <p:spTgt spid="4">
                                            <p:txEl>
                                              <p:pRg st="0" end="0"/>
                                            </p:txEl>
                                          </p:spTgt>
                                        </p:tgtEl>
                                        <p:attrNameLst>
                                          <p:attrName>ppt_y</p:attrName>
                                        </p:attrNameLst>
                                      </p:cBhvr>
                                      <p:tavLst>
                                        <p:tav tm="0" fmla="#ppt_y-sin(pi*$)/81">
                                          <p:val>
                                            <p:strVal val="0"/>
                                          </p:val>
                                        </p:tav>
                                        <p:tav tm="100000">
                                          <p:val>
                                            <p:str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 name="Immagine 2" descr="Immagine che contiene interni, parete, pavimento, stanza">
            <a:extLst>
              <a:ext uri="{FF2B5EF4-FFF2-40B4-BE49-F238E27FC236}">
                <a16:creationId xmlns="" xmlns:a16="http://schemas.microsoft.com/office/drawing/2014/main" id="{BDA73356-12EF-92E1-17DB-95929E78A2BE}"/>
              </a:ext>
            </a:extLst>
          </p:cNvPr>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986571" y="3562349"/>
            <a:ext cx="2373338" cy="2519363"/>
          </a:xfrm>
          <a:prstGeom prst="rect">
            <a:avLst/>
          </a:prstGeom>
        </p:spPr>
      </p:pic>
      <p:pic>
        <p:nvPicPr>
          <p:cNvPr id="5" name="Immagine 4" descr="Immagine che contiene testo, pavimento, interni, sedia&#10;&#10;Descrizione generata automaticamente">
            <a:extLst>
              <a:ext uri="{FF2B5EF4-FFF2-40B4-BE49-F238E27FC236}">
                <a16:creationId xmlns="" xmlns:a16="http://schemas.microsoft.com/office/drawing/2014/main" id="{4A40D523-11AD-032D-6F75-C1CA3FD83637}"/>
              </a:ext>
            </a:extLst>
          </p:cNvPr>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rot="21348497">
            <a:off x="959560" y="1052871"/>
            <a:ext cx="2698700" cy="2024025"/>
          </a:xfrm>
          <a:prstGeom prst="rect">
            <a:avLst/>
          </a:prstGeom>
        </p:spPr>
      </p:pic>
      <p:pic>
        <p:nvPicPr>
          <p:cNvPr id="9" name="Immagine 8" descr="Immagine che contiene testo, pavimento, interni, parete">
            <a:extLst>
              <a:ext uri="{FF2B5EF4-FFF2-40B4-BE49-F238E27FC236}">
                <a16:creationId xmlns="" xmlns:a16="http://schemas.microsoft.com/office/drawing/2014/main" id="{ED5EF2CE-5480-E688-3CA1-AEED9EB85E3B}"/>
              </a:ext>
            </a:extLst>
          </p:cNvPr>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rot="389277">
            <a:off x="8629199" y="1127205"/>
            <a:ext cx="3190126" cy="3115819"/>
          </a:xfrm>
          <a:prstGeom prst="rect">
            <a:avLst/>
          </a:prstGeom>
        </p:spPr>
      </p:pic>
      <p:sp>
        <p:nvSpPr>
          <p:cNvPr id="10" name="Rettangolo 9">
            <a:extLst>
              <a:ext uri="{FF2B5EF4-FFF2-40B4-BE49-F238E27FC236}">
                <a16:creationId xmlns="" xmlns:a16="http://schemas.microsoft.com/office/drawing/2014/main" id="{EC67EBF0-A5E3-A5BD-D9CB-2E5A10E5526C}"/>
              </a:ext>
            </a:extLst>
          </p:cNvPr>
          <p:cNvSpPr/>
          <p:nvPr/>
        </p:nvSpPr>
        <p:spPr>
          <a:xfrm rot="21085645">
            <a:off x="4797059" y="4444931"/>
            <a:ext cx="5374422" cy="1754326"/>
          </a:xfrm>
          <a:prstGeom prst="rect">
            <a:avLst/>
          </a:prstGeom>
          <a:noFill/>
          <a:scene3d>
            <a:camera prst="orthographicFront"/>
            <a:lightRig rig="soft" dir="t">
              <a:rot lat="0" lon="0" rev="15600000"/>
            </a:lightRig>
          </a:scene3d>
          <a:sp3d prstMaterial="matte">
            <a:bevelT w="139700" h="139700" prst="divot"/>
          </a:sp3d>
        </p:spPr>
        <p:txBody>
          <a:bodyPr wrap="square" lIns="91440" tIns="45720" rIns="91440" bIns="45720">
            <a:spAutoFit/>
            <a:sp3d extrusionH="57150" prstMaterial="softEdge">
              <a:bevelT w="25400" h="38100"/>
            </a:sp3d>
          </a:bodyPr>
          <a:lstStyle/>
          <a:p>
            <a:pPr algn="ctr"/>
            <a:r>
              <a:rPr lang="en-US" sz="5400" b="1" dirty="0">
                <a:ln/>
                <a:solidFill>
                  <a:srgbClr val="00B050"/>
                </a:solidFill>
              </a:rPr>
              <a:t>N</a:t>
            </a:r>
            <a:r>
              <a:rPr lang="it-IT" sz="5400" b="1" dirty="0" err="1">
                <a:ln/>
                <a:solidFill>
                  <a:srgbClr val="00B050"/>
                </a:solidFill>
              </a:rPr>
              <a:t>el</a:t>
            </a:r>
            <a:r>
              <a:rPr lang="it-IT" sz="5400" b="1" dirty="0">
                <a:ln/>
                <a:solidFill>
                  <a:srgbClr val="00B050"/>
                </a:solidFill>
              </a:rPr>
              <a:t> laboratorio di informatica</a:t>
            </a:r>
            <a:endParaRPr lang="it-IT" sz="5400" b="1" cap="none" spc="0" dirty="0">
              <a:ln/>
              <a:solidFill>
                <a:srgbClr val="00B050"/>
              </a:solidFill>
              <a:effectLst/>
            </a:endParaRPr>
          </a:p>
        </p:txBody>
      </p:sp>
      <p:pic>
        <p:nvPicPr>
          <p:cNvPr id="4" name="Immagine 3">
            <a:extLst>
              <a:ext uri="{FF2B5EF4-FFF2-40B4-BE49-F238E27FC236}">
                <a16:creationId xmlns="" xmlns:a16="http://schemas.microsoft.com/office/drawing/2014/main" id="{3D80B210-C150-625D-85AF-60674D5E325E}"/>
              </a:ext>
            </a:extLst>
          </p:cNvPr>
          <p:cNvPicPr>
            <a:picLocks noChangeAspect="1"/>
          </p:cNvPicPr>
          <p:nvPr/>
        </p:nvPicPr>
        <p:blipFill>
          <a:blip r:embed="rId5" cstate="email"/>
          <a:stretch>
            <a:fillRect/>
          </a:stretch>
        </p:blipFill>
        <p:spPr>
          <a:xfrm>
            <a:off x="3685843" y="1214131"/>
            <a:ext cx="4404519" cy="2941968"/>
          </a:xfrm>
          <a:prstGeom prst="rect">
            <a:avLst/>
          </a:prstGeom>
        </p:spPr>
      </p:pic>
      <p:pic>
        <p:nvPicPr>
          <p:cNvPr id="6" name="Immagine 5" descr="Immagine che contiene computer, computer, forniture per ufficio, penna&#10;&#10;Descrizione generata automaticamente">
            <a:extLst>
              <a:ext uri="{FF2B5EF4-FFF2-40B4-BE49-F238E27FC236}">
                <a16:creationId xmlns="" xmlns:a16="http://schemas.microsoft.com/office/drawing/2014/main" id="{423B84CC-4B93-4FCB-C3C6-60B47A24CDA3}"/>
              </a:ext>
            </a:extLst>
          </p:cNvPr>
          <p:cNvPicPr>
            <a:picLocks noChangeAspect="1"/>
          </p:cNvPicPr>
          <p:nvPr/>
        </p:nvPicPr>
        <p:blipFill>
          <a:blip r:embed="rId6" cstate="email">
            <a:extLst>
              <a:ext uri="{28A0092B-C50C-407E-A947-70E740481C1C}">
                <a14:useLocalDpi xmlns="" xmlns:a14="http://schemas.microsoft.com/office/drawing/2010/main" val="0"/>
              </a:ext>
            </a:extLst>
          </a:blip>
          <a:stretch>
            <a:fillRect/>
          </a:stretch>
        </p:blipFill>
        <p:spPr>
          <a:xfrm>
            <a:off x="9843522" y="5360750"/>
            <a:ext cx="2222586" cy="1258746"/>
          </a:xfrm>
          <a:prstGeom prst="rect">
            <a:avLst/>
          </a:prstGeom>
        </p:spPr>
      </p:pic>
      <p:pic>
        <p:nvPicPr>
          <p:cNvPr id="11" name="Immagine 10" descr="Immagine che contiene computer, Dispositivo di output, multimediale, Sistema operativo&#10;&#10;Descrizione generata automaticamente">
            <a:extLst>
              <a:ext uri="{FF2B5EF4-FFF2-40B4-BE49-F238E27FC236}">
                <a16:creationId xmlns="" xmlns:a16="http://schemas.microsoft.com/office/drawing/2014/main" id="{49D72ECA-687D-EF39-67E3-5111014C82C7}"/>
              </a:ext>
            </a:extLst>
          </p:cNvPr>
          <p:cNvPicPr>
            <a:picLocks noChangeAspect="1"/>
          </p:cNvPicPr>
          <p:nvPr/>
        </p:nvPicPr>
        <p:blipFill>
          <a:blip r:embed="rId7" cstate="email">
            <a:extLst>
              <a:ext uri="{28A0092B-C50C-407E-A947-70E740481C1C}">
                <a14:useLocalDpi xmlns="" xmlns:a14="http://schemas.microsoft.com/office/drawing/2010/main" val="0"/>
              </a:ext>
            </a:extLst>
          </a:blip>
          <a:stretch>
            <a:fillRect/>
          </a:stretch>
        </p:blipFill>
        <p:spPr>
          <a:xfrm>
            <a:off x="3614727" y="5678018"/>
            <a:ext cx="1262073" cy="807387"/>
          </a:xfrm>
          <a:prstGeom prst="rect">
            <a:avLst/>
          </a:prstGeom>
        </p:spPr>
      </p:pic>
    </p:spTree>
    <p:extLst>
      <p:ext uri="{BB962C8B-B14F-4D97-AF65-F5344CB8AC3E}">
        <p14:creationId xmlns="" xmlns:p14="http://schemas.microsoft.com/office/powerpoint/2010/main" val="368324106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42" presetClass="exit" presetSubtype="0" fill="hold" nodeType="clickEffect">
                                  <p:stCondLst>
                                    <p:cond delay="0"/>
                                  </p:stCondLst>
                                  <p:childTnLst>
                                    <p:animEffect transition="out" filter="fade">
                                      <p:cBhvr>
                                        <p:cTn id="33" dur="1000"/>
                                        <p:tgtEl>
                                          <p:spTgt spid="11"/>
                                        </p:tgtEl>
                                      </p:cBhvr>
                                    </p:animEffect>
                                    <p:anim calcmode="lin" valueType="num">
                                      <p:cBhvr>
                                        <p:cTn id="34" dur="1000"/>
                                        <p:tgtEl>
                                          <p:spTgt spid="11"/>
                                        </p:tgtEl>
                                        <p:attrNameLst>
                                          <p:attrName>ppt_x</p:attrName>
                                        </p:attrNameLst>
                                      </p:cBhvr>
                                      <p:tavLst>
                                        <p:tav tm="0">
                                          <p:val>
                                            <p:strVal val="ppt_x"/>
                                          </p:val>
                                        </p:tav>
                                        <p:tav tm="100000">
                                          <p:val>
                                            <p:strVal val="ppt_x"/>
                                          </p:val>
                                        </p:tav>
                                      </p:tavLst>
                                    </p:anim>
                                    <p:anim calcmode="lin" valueType="num">
                                      <p:cBhvr>
                                        <p:cTn id="35" dur="1000"/>
                                        <p:tgtEl>
                                          <p:spTgt spid="11"/>
                                        </p:tgtEl>
                                        <p:attrNameLst>
                                          <p:attrName>ppt_y</p:attrName>
                                        </p:attrNameLst>
                                      </p:cBhvr>
                                      <p:tavLst>
                                        <p:tav tm="0">
                                          <p:val>
                                            <p:strVal val="ppt_y"/>
                                          </p:val>
                                        </p:tav>
                                        <p:tav tm="100000">
                                          <p:val>
                                            <p:strVal val="ppt_y+.1"/>
                                          </p:val>
                                        </p:tav>
                                      </p:tavLst>
                                    </p:anim>
                                    <p:set>
                                      <p:cBhvr>
                                        <p:cTn id="36" dur="1" fill="hold">
                                          <p:stCondLst>
                                            <p:cond delay="999"/>
                                          </p:stCondLst>
                                        </p:cTn>
                                        <p:tgtEl>
                                          <p:spTgt spid="11"/>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nodeType="clickEffect">
                                  <p:stCondLst>
                                    <p:cond delay="0"/>
                                  </p:stCondLst>
                                  <p:childTnLst>
                                    <p:animEffect transition="out" filter="fade">
                                      <p:cBhvr>
                                        <p:cTn id="40" dur="1000"/>
                                        <p:tgtEl>
                                          <p:spTgt spid="6"/>
                                        </p:tgtEl>
                                      </p:cBhvr>
                                    </p:animEffect>
                                    <p:anim calcmode="lin" valueType="num">
                                      <p:cBhvr>
                                        <p:cTn id="41" dur="1000"/>
                                        <p:tgtEl>
                                          <p:spTgt spid="6"/>
                                        </p:tgtEl>
                                        <p:attrNameLst>
                                          <p:attrName>ppt_x</p:attrName>
                                        </p:attrNameLst>
                                      </p:cBhvr>
                                      <p:tavLst>
                                        <p:tav tm="0">
                                          <p:val>
                                            <p:strVal val="ppt_x"/>
                                          </p:val>
                                        </p:tav>
                                        <p:tav tm="100000">
                                          <p:val>
                                            <p:strVal val="ppt_x"/>
                                          </p:val>
                                        </p:tav>
                                      </p:tavLst>
                                    </p:anim>
                                    <p:anim calcmode="lin" valueType="num">
                                      <p:cBhvr>
                                        <p:cTn id="42" dur="1000"/>
                                        <p:tgtEl>
                                          <p:spTgt spid="6"/>
                                        </p:tgtEl>
                                        <p:attrNameLst>
                                          <p:attrName>ppt_y</p:attrName>
                                        </p:attrNameLst>
                                      </p:cBhvr>
                                      <p:tavLst>
                                        <p:tav tm="0">
                                          <p:val>
                                            <p:strVal val="ppt_y"/>
                                          </p:val>
                                        </p:tav>
                                        <p:tav tm="100000">
                                          <p:val>
                                            <p:strVal val="ppt_y+.1"/>
                                          </p:val>
                                        </p:tav>
                                      </p:tavLst>
                                    </p:anim>
                                    <p:set>
                                      <p:cBhvr>
                                        <p:cTn id="43"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60515">
              <a:srgbClr val="CCEDF3"/>
            </a:gs>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77E065E7-E8E8-53D4-0E2A-D771C37A7193}"/>
              </a:ext>
            </a:extLst>
          </p:cNvPr>
          <p:cNvPicPr>
            <a:picLocks noChangeAspect="1"/>
          </p:cNvPicPr>
          <p:nvPr/>
        </p:nvPicPr>
        <p:blipFill>
          <a:blip r:embed="rId2" cstate="email"/>
          <a:stretch>
            <a:fillRect/>
          </a:stretch>
        </p:blipFill>
        <p:spPr>
          <a:xfrm>
            <a:off x="4070761" y="649433"/>
            <a:ext cx="1878092" cy="1653842"/>
          </a:xfrm>
          <a:prstGeom prst="rect">
            <a:avLst/>
          </a:prstGeom>
          <a:scene3d>
            <a:camera prst="orthographicFront"/>
            <a:lightRig rig="threePt" dir="t"/>
          </a:scene3d>
          <a:sp3d>
            <a:bevelT prst="angle"/>
          </a:sp3d>
        </p:spPr>
      </p:pic>
      <p:pic>
        <p:nvPicPr>
          <p:cNvPr id="3" name="Immagine 2">
            <a:extLst>
              <a:ext uri="{FF2B5EF4-FFF2-40B4-BE49-F238E27FC236}">
                <a16:creationId xmlns="" xmlns:a16="http://schemas.microsoft.com/office/drawing/2014/main" id="{5EBD2649-E993-4F85-57F1-C9B69D63CD7F}"/>
              </a:ext>
            </a:extLst>
          </p:cNvPr>
          <p:cNvPicPr>
            <a:picLocks noChangeAspect="1"/>
          </p:cNvPicPr>
          <p:nvPr/>
        </p:nvPicPr>
        <p:blipFill>
          <a:blip r:embed="rId3" cstate="email"/>
          <a:stretch>
            <a:fillRect/>
          </a:stretch>
        </p:blipFill>
        <p:spPr>
          <a:xfrm>
            <a:off x="9211983" y="4089914"/>
            <a:ext cx="2059143" cy="1550874"/>
          </a:xfrm>
          <a:prstGeom prst="rect">
            <a:avLst/>
          </a:prstGeom>
          <a:scene3d>
            <a:camera prst="orthographicFront"/>
            <a:lightRig rig="threePt" dir="t"/>
          </a:scene3d>
          <a:sp3d>
            <a:bevelT w="114300" prst="artDeco"/>
          </a:sp3d>
        </p:spPr>
      </p:pic>
      <p:pic>
        <p:nvPicPr>
          <p:cNvPr id="4" name="Immagine 3">
            <a:extLst>
              <a:ext uri="{FF2B5EF4-FFF2-40B4-BE49-F238E27FC236}">
                <a16:creationId xmlns="" xmlns:a16="http://schemas.microsoft.com/office/drawing/2014/main" id="{FDD7ED4F-742D-D792-E612-8E0145751311}"/>
              </a:ext>
            </a:extLst>
          </p:cNvPr>
          <p:cNvPicPr>
            <a:picLocks noChangeAspect="1"/>
          </p:cNvPicPr>
          <p:nvPr/>
        </p:nvPicPr>
        <p:blipFill>
          <a:blip r:embed="rId4" cstate="email"/>
          <a:stretch>
            <a:fillRect/>
          </a:stretch>
        </p:blipFill>
        <p:spPr>
          <a:xfrm>
            <a:off x="3032248" y="4855481"/>
            <a:ext cx="2194000" cy="1364599"/>
          </a:xfrm>
          <a:prstGeom prst="rect">
            <a:avLst/>
          </a:prstGeom>
          <a:effectLst/>
          <a:scene3d>
            <a:camera prst="orthographicFront"/>
            <a:lightRig rig="threePt" dir="t"/>
          </a:scene3d>
          <a:sp3d>
            <a:bevelT w="101600" prst="riblet"/>
          </a:sp3d>
        </p:spPr>
      </p:pic>
      <p:pic>
        <p:nvPicPr>
          <p:cNvPr id="5" name="Immagine 4">
            <a:extLst>
              <a:ext uri="{FF2B5EF4-FFF2-40B4-BE49-F238E27FC236}">
                <a16:creationId xmlns="" xmlns:a16="http://schemas.microsoft.com/office/drawing/2014/main" id="{8CC07099-36DE-C7AB-76D4-E931EBD57972}"/>
              </a:ext>
            </a:extLst>
          </p:cNvPr>
          <p:cNvPicPr>
            <a:picLocks noChangeAspect="1"/>
          </p:cNvPicPr>
          <p:nvPr/>
        </p:nvPicPr>
        <p:blipFill>
          <a:blip r:embed="rId5" cstate="email"/>
          <a:stretch>
            <a:fillRect/>
          </a:stretch>
        </p:blipFill>
        <p:spPr>
          <a:xfrm>
            <a:off x="1129535" y="1734474"/>
            <a:ext cx="2287409" cy="1550874"/>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6" name="Immagine 5">
            <a:extLst>
              <a:ext uri="{FF2B5EF4-FFF2-40B4-BE49-F238E27FC236}">
                <a16:creationId xmlns="" xmlns:a16="http://schemas.microsoft.com/office/drawing/2014/main" id="{B6D31ECB-D39F-CA38-95D3-825C94C804D6}"/>
              </a:ext>
            </a:extLst>
          </p:cNvPr>
          <p:cNvPicPr>
            <a:picLocks noChangeAspect="1"/>
          </p:cNvPicPr>
          <p:nvPr/>
        </p:nvPicPr>
        <p:blipFill>
          <a:blip r:embed="rId6" cstate="email"/>
          <a:stretch>
            <a:fillRect/>
          </a:stretch>
        </p:blipFill>
        <p:spPr>
          <a:xfrm>
            <a:off x="7809199" y="2520418"/>
            <a:ext cx="2145685" cy="1402424"/>
          </a:xfrm>
          <a:prstGeom prst="rect">
            <a:avLst/>
          </a:prstGeom>
          <a:scene3d>
            <a:camera prst="orthographicFront"/>
            <a:lightRig rig="threePt" dir="t"/>
          </a:scene3d>
          <a:sp3d>
            <a:bevelT w="139700" h="139700" prst="divot"/>
          </a:sp3d>
        </p:spPr>
      </p:pic>
      <p:pic>
        <p:nvPicPr>
          <p:cNvPr id="8" name="Immagine 7">
            <a:extLst>
              <a:ext uri="{FF2B5EF4-FFF2-40B4-BE49-F238E27FC236}">
                <a16:creationId xmlns="" xmlns:a16="http://schemas.microsoft.com/office/drawing/2014/main" id="{F4182352-B325-4598-BC66-F7B6B2E38BAA}"/>
              </a:ext>
            </a:extLst>
          </p:cNvPr>
          <p:cNvPicPr>
            <a:picLocks noChangeAspect="1"/>
          </p:cNvPicPr>
          <p:nvPr/>
        </p:nvPicPr>
        <p:blipFill>
          <a:blip r:embed="rId7" cstate="email"/>
          <a:stretch>
            <a:fillRect/>
          </a:stretch>
        </p:blipFill>
        <p:spPr>
          <a:xfrm>
            <a:off x="7087343" y="649433"/>
            <a:ext cx="1739153" cy="1465275"/>
          </a:xfrm>
          <a:prstGeom prst="rect">
            <a:avLst/>
          </a:prstGeom>
          <a:scene3d>
            <a:camera prst="orthographicFront"/>
            <a:lightRig rig="threePt" dir="t"/>
          </a:scene3d>
          <a:sp3d>
            <a:bevelT w="139700" h="139700" prst="divot"/>
          </a:sp3d>
        </p:spPr>
      </p:pic>
      <p:pic>
        <p:nvPicPr>
          <p:cNvPr id="11" name="Immagine 10">
            <a:extLst>
              <a:ext uri="{FF2B5EF4-FFF2-40B4-BE49-F238E27FC236}">
                <a16:creationId xmlns="" xmlns:a16="http://schemas.microsoft.com/office/drawing/2014/main" id="{B97AEE3C-6F30-5157-EFAC-0DFEAE35D6E4}"/>
              </a:ext>
            </a:extLst>
          </p:cNvPr>
          <p:cNvPicPr>
            <a:picLocks noChangeAspect="1"/>
          </p:cNvPicPr>
          <p:nvPr/>
        </p:nvPicPr>
        <p:blipFill>
          <a:blip r:embed="rId8" cstate="email"/>
          <a:stretch>
            <a:fillRect/>
          </a:stretch>
        </p:blipFill>
        <p:spPr>
          <a:xfrm>
            <a:off x="4576006" y="2526906"/>
            <a:ext cx="2511337" cy="1609257"/>
          </a:xfrm>
          <a:prstGeom prst="rect">
            <a:avLst/>
          </a:prstGeom>
          <a:scene3d>
            <a:camera prst="orthographicFront"/>
            <a:lightRig rig="threePt" dir="t"/>
          </a:scene3d>
          <a:sp3d>
            <a:bevelT w="165100" prst="coolSlant"/>
          </a:sp3d>
        </p:spPr>
      </p:pic>
      <p:pic>
        <p:nvPicPr>
          <p:cNvPr id="12" name="Immagine 11">
            <a:extLst>
              <a:ext uri="{FF2B5EF4-FFF2-40B4-BE49-F238E27FC236}">
                <a16:creationId xmlns="" xmlns:a16="http://schemas.microsoft.com/office/drawing/2014/main" id="{AC94715A-A8FF-4F75-2004-4718016C0D70}"/>
              </a:ext>
            </a:extLst>
          </p:cNvPr>
          <p:cNvPicPr>
            <a:picLocks noChangeAspect="1"/>
          </p:cNvPicPr>
          <p:nvPr/>
        </p:nvPicPr>
        <p:blipFill>
          <a:blip r:embed="rId9" cstate="email"/>
          <a:stretch>
            <a:fillRect/>
          </a:stretch>
        </p:blipFill>
        <p:spPr>
          <a:xfrm>
            <a:off x="9533904" y="765186"/>
            <a:ext cx="1238870" cy="1538089"/>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pic>
        <p:nvPicPr>
          <p:cNvPr id="14" name="Immagine 13">
            <a:extLst>
              <a:ext uri="{FF2B5EF4-FFF2-40B4-BE49-F238E27FC236}">
                <a16:creationId xmlns="" xmlns:a16="http://schemas.microsoft.com/office/drawing/2014/main" id="{6CC4879F-E22A-5897-935E-F2C212325B06}"/>
              </a:ext>
            </a:extLst>
          </p:cNvPr>
          <p:cNvPicPr>
            <a:picLocks noChangeAspect="1"/>
          </p:cNvPicPr>
          <p:nvPr/>
        </p:nvPicPr>
        <p:blipFill>
          <a:blip r:embed="rId10" cstate="email"/>
          <a:stretch>
            <a:fillRect/>
          </a:stretch>
        </p:blipFill>
        <p:spPr>
          <a:xfrm>
            <a:off x="2609645" y="3173993"/>
            <a:ext cx="1808083" cy="1321829"/>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rgbClr r="0" g="0" b="0"/>
          </a:lnRef>
          <a:fillRef idx="0">
            <a:scrgbClr r="0" g="0" b="0"/>
          </a:fillRef>
          <a:effectRef idx="0">
            <a:scrgbClr r="0" g="0" b="0"/>
          </a:effectRef>
          <a:fontRef idx="minor">
            <a:schemeClr val="accent1"/>
          </a:fontRef>
        </p:style>
      </p:pic>
      <p:pic>
        <p:nvPicPr>
          <p:cNvPr id="18" name="Immagine 17">
            <a:extLst>
              <a:ext uri="{FF2B5EF4-FFF2-40B4-BE49-F238E27FC236}">
                <a16:creationId xmlns="" xmlns:a16="http://schemas.microsoft.com/office/drawing/2014/main" id="{FB277CB4-2227-8438-BCD8-CCCF66050EE9}"/>
              </a:ext>
            </a:extLst>
          </p:cNvPr>
          <p:cNvPicPr>
            <a:picLocks noChangeAspect="1"/>
          </p:cNvPicPr>
          <p:nvPr/>
        </p:nvPicPr>
        <p:blipFill>
          <a:blip r:embed="rId11" cstate="email"/>
          <a:stretch>
            <a:fillRect/>
          </a:stretch>
        </p:blipFill>
        <p:spPr>
          <a:xfrm>
            <a:off x="700170" y="4248569"/>
            <a:ext cx="1437645" cy="1940294"/>
          </a:xfrm>
          <a:prstGeom prst="rect">
            <a:avLst/>
          </a:prstGeom>
          <a:effectLst>
            <a:glow rad="63500">
              <a:schemeClr val="accent1">
                <a:satMod val="175000"/>
                <a:alpha val="40000"/>
              </a:schemeClr>
            </a:glow>
          </a:effectLst>
          <a:scene3d>
            <a:camera prst="orthographicFront"/>
            <a:lightRig rig="threePt" dir="t"/>
          </a:scene3d>
          <a:sp3d>
            <a:bevelT w="139700" h="139700" prst="divot"/>
          </a:sp3d>
        </p:spPr>
      </p:pic>
      <p:sp>
        <p:nvSpPr>
          <p:cNvPr id="22" name="CasellaDiTesto 21">
            <a:extLst>
              <a:ext uri="{FF2B5EF4-FFF2-40B4-BE49-F238E27FC236}">
                <a16:creationId xmlns="" xmlns:a16="http://schemas.microsoft.com/office/drawing/2014/main" id="{CA569B38-FCB9-34E2-2C95-372BF77FDB42}"/>
              </a:ext>
            </a:extLst>
          </p:cNvPr>
          <p:cNvSpPr txBox="1"/>
          <p:nvPr/>
        </p:nvSpPr>
        <p:spPr>
          <a:xfrm>
            <a:off x="1419226" y="561975"/>
            <a:ext cx="2808446" cy="1077218"/>
          </a:xfrm>
          <a:prstGeom prst="rect">
            <a:avLst/>
          </a:prstGeom>
          <a:noFill/>
        </p:spPr>
        <p:txBody>
          <a:bodyPr wrap="square">
            <a:spAutoFit/>
          </a:bodyPr>
          <a:lstStyle/>
          <a:p>
            <a:r>
              <a:rPr lang="it-IT" sz="3200" dirty="0"/>
              <a:t>NON SOLO QUADERNI </a:t>
            </a:r>
          </a:p>
        </p:txBody>
      </p:sp>
      <p:pic>
        <p:nvPicPr>
          <p:cNvPr id="24" name="Immagine 23" descr="Immagine che contiene collezione, interno, muro, portafotografie&#10;&#10;Descrizione generata automaticamente">
            <a:extLst>
              <a:ext uri="{FF2B5EF4-FFF2-40B4-BE49-F238E27FC236}">
                <a16:creationId xmlns="" xmlns:a16="http://schemas.microsoft.com/office/drawing/2014/main" id="{D697AFFC-9001-EBC0-26B3-E1B9E672E15F}"/>
              </a:ext>
            </a:extLst>
          </p:cNvPr>
          <p:cNvPicPr>
            <a:picLocks noChangeAspect="1"/>
          </p:cNvPicPr>
          <p:nvPr/>
        </p:nvPicPr>
        <p:blipFill>
          <a:blip r:embed="rId12" cstate="email">
            <a:extLst>
              <a:ext uri="{28A0092B-C50C-407E-A947-70E740481C1C}">
                <a14:useLocalDpi xmlns="" xmlns:a14="http://schemas.microsoft.com/office/drawing/2010/main" val="0"/>
              </a:ext>
            </a:extLst>
          </a:blip>
          <a:stretch>
            <a:fillRect/>
          </a:stretch>
        </p:blipFill>
        <p:spPr>
          <a:xfrm>
            <a:off x="7191970" y="4197663"/>
            <a:ext cx="1437646" cy="217104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 xmlns:p14="http://schemas.microsoft.com/office/powerpoint/2010/main" val="398011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ppt_x"/>
                                          </p:val>
                                        </p:tav>
                                        <p:tav tm="100000">
                                          <p:val>
                                            <p:strVal val="#ppt_x"/>
                                          </p:val>
                                        </p:tav>
                                      </p:tavLst>
                                    </p:anim>
                                    <p:anim calcmode="lin" valueType="num">
                                      <p:cBhvr additive="base">
                                        <p:cTn id="4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additive="base">
                                        <p:cTn id="55" dur="500" fill="hold"/>
                                        <p:tgtEl>
                                          <p:spTgt spid="3"/>
                                        </p:tgtEl>
                                        <p:attrNameLst>
                                          <p:attrName>ppt_x</p:attrName>
                                        </p:attrNameLst>
                                      </p:cBhvr>
                                      <p:tavLst>
                                        <p:tav tm="0">
                                          <p:val>
                                            <p:strVal val="#ppt_x"/>
                                          </p:val>
                                        </p:tav>
                                        <p:tav tm="100000">
                                          <p:val>
                                            <p:strVal val="#ppt_x"/>
                                          </p:val>
                                        </p:tav>
                                      </p:tavLst>
                                    </p:anim>
                                    <p:anim calcmode="lin" valueType="num">
                                      <p:cBhvr additive="base">
                                        <p:cTn id="5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additive="base">
                                        <p:cTn id="61" dur="500" fill="hold"/>
                                        <p:tgtEl>
                                          <p:spTgt spid="6"/>
                                        </p:tgtEl>
                                        <p:attrNameLst>
                                          <p:attrName>ppt_x</p:attrName>
                                        </p:attrNameLst>
                                      </p:cBhvr>
                                      <p:tavLst>
                                        <p:tav tm="0">
                                          <p:val>
                                            <p:strVal val="#ppt_x"/>
                                          </p:val>
                                        </p:tav>
                                        <p:tav tm="100000">
                                          <p:val>
                                            <p:strVal val="#ppt_x"/>
                                          </p:val>
                                        </p:tav>
                                      </p:tavLst>
                                    </p:anim>
                                    <p:anim calcmode="lin" valueType="num">
                                      <p:cBhvr additive="base">
                                        <p:cTn id="6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hidden="1">
            <a:extLst>
              <a:ext uri="{FF2B5EF4-FFF2-40B4-BE49-F238E27FC236}">
                <a16:creationId xmlns="" xmlns:a16="http://schemas.microsoft.com/office/drawing/2014/main" id="{F5D19194-5975-4B51-8037-24B9E81E9815}"/>
              </a:ext>
            </a:extLst>
          </p:cNvPr>
          <p:cNvSpPr>
            <a:spLocks noGrp="1"/>
          </p:cNvSpPr>
          <p:nvPr>
            <p:ph type="title"/>
          </p:nvPr>
        </p:nvSpPr>
        <p:spPr/>
        <p:txBody>
          <a:bodyPr/>
          <a:lstStyle/>
          <a:p>
            <a:endParaRPr lang="it-IT"/>
          </a:p>
        </p:txBody>
      </p:sp>
      <p:pic>
        <p:nvPicPr>
          <p:cNvPr id="3" name="Immagine 2">
            <a:extLst>
              <a:ext uri="{FF2B5EF4-FFF2-40B4-BE49-F238E27FC236}">
                <a16:creationId xmlns="" xmlns:a16="http://schemas.microsoft.com/office/drawing/2014/main" id="{2A900179-FBDB-40AA-8201-C3F7D9960DB1}"/>
              </a:ext>
            </a:extLst>
          </p:cNvPr>
          <p:cNvPicPr/>
          <p:nvPr/>
        </p:nvPicPr>
        <p:blipFill>
          <a:blip r:embed="rId2" cstate="email"/>
          <a:stretch>
            <a:fillRect/>
          </a:stretch>
        </p:blipFill>
        <p:spPr>
          <a:xfrm>
            <a:off x="-290513" y="204788"/>
            <a:ext cx="12192000" cy="6858000"/>
          </a:xfrm>
          <a:prstGeom prst="ellipse">
            <a:avLst/>
          </a:prstGeom>
          <a:ln>
            <a:noFill/>
          </a:ln>
          <a:effectLst>
            <a:softEdge rad="112500"/>
          </a:effectLst>
        </p:spPr>
      </p:pic>
    </p:spTree>
    <p:extLst>
      <p:ext uri="{BB962C8B-B14F-4D97-AF65-F5344CB8AC3E}">
        <p14:creationId xmlns="" xmlns:p14="http://schemas.microsoft.com/office/powerpoint/2010/main" val="427287111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hidden="1">
            <a:extLst>
              <a:ext uri="{FF2B5EF4-FFF2-40B4-BE49-F238E27FC236}">
                <a16:creationId xmlns="" xmlns:a16="http://schemas.microsoft.com/office/drawing/2014/main" id="{1447A606-5422-439F-B424-6CC4029573D6}"/>
              </a:ext>
            </a:extLst>
          </p:cNvPr>
          <p:cNvSpPr>
            <a:spLocks noGrp="1"/>
          </p:cNvSpPr>
          <p:nvPr>
            <p:ph type="title"/>
          </p:nvPr>
        </p:nvSpPr>
        <p:spPr/>
        <p:txBody>
          <a:bodyPr/>
          <a:lstStyle/>
          <a:p>
            <a:endParaRPr lang="it-IT"/>
          </a:p>
        </p:txBody>
      </p:sp>
      <p:pic>
        <p:nvPicPr>
          <p:cNvPr id="3" name="Immagine 2">
            <a:extLst>
              <a:ext uri="{FF2B5EF4-FFF2-40B4-BE49-F238E27FC236}">
                <a16:creationId xmlns="" xmlns:a16="http://schemas.microsoft.com/office/drawing/2014/main" id="{DA053ABE-375B-4565-AD0E-AE398F1754D2}"/>
              </a:ext>
            </a:extLst>
          </p:cNvPr>
          <p:cNvPicPr/>
          <p:nvPr/>
        </p:nvPicPr>
        <p:blipFill>
          <a:blip r:embed="rId2" cstate="email"/>
          <a:stretch>
            <a:fillRect/>
          </a:stretch>
        </p:blipFill>
        <p:spPr>
          <a:xfrm>
            <a:off x="-220078" y="-161925"/>
            <a:ext cx="12192000" cy="68580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4" name="CasellaDiTesto 3">
            <a:extLst>
              <a:ext uri="{FF2B5EF4-FFF2-40B4-BE49-F238E27FC236}">
                <a16:creationId xmlns="" xmlns:a16="http://schemas.microsoft.com/office/drawing/2014/main" id="{BA28140A-0AB0-45B8-9BDE-0F5000739B0D}"/>
              </a:ext>
            </a:extLst>
          </p:cNvPr>
          <p:cNvSpPr txBox="1"/>
          <p:nvPr/>
        </p:nvSpPr>
        <p:spPr>
          <a:xfrm>
            <a:off x="6438122" y="587830"/>
            <a:ext cx="4889241" cy="923330"/>
          </a:xfrm>
          <a:prstGeom prst="rect">
            <a:avLst/>
          </a:prstGeom>
          <a:noFill/>
        </p:spPr>
        <p:txBody>
          <a:bodyPr wrap="square" rtlCol="0">
            <a:spAutoFit/>
          </a:bodyPr>
          <a:lstStyle/>
          <a:p>
            <a:r>
              <a:rPr lang="en-US" sz="5400" dirty="0" err="1">
                <a:solidFill>
                  <a:schemeClr val="accent5">
                    <a:lumMod val="75000"/>
                  </a:schemeClr>
                </a:solidFill>
                <a:latin typeface="Brush Script MT" panose="03060802040406070304" pitchFamily="66" charset="0"/>
              </a:rPr>
              <a:t>Gli</a:t>
            </a:r>
            <a:r>
              <a:rPr lang="en-US" sz="5400" dirty="0">
                <a:solidFill>
                  <a:schemeClr val="accent5">
                    <a:lumMod val="75000"/>
                  </a:schemeClr>
                </a:solidFill>
                <a:latin typeface="Brush Script MT" panose="03060802040406070304" pitchFamily="66" charset="0"/>
              </a:rPr>
              <a:t> </a:t>
            </a:r>
            <a:r>
              <a:rPr lang="en-US" sz="5400" dirty="0" err="1">
                <a:solidFill>
                  <a:schemeClr val="accent5">
                    <a:lumMod val="75000"/>
                  </a:schemeClr>
                </a:solidFill>
                <a:latin typeface="Brush Script MT" panose="03060802040406070304" pitchFamily="66" charset="0"/>
              </a:rPr>
              <a:t>scrittori</a:t>
            </a:r>
            <a:r>
              <a:rPr lang="en-US" sz="5400" dirty="0">
                <a:solidFill>
                  <a:schemeClr val="accent5">
                    <a:lumMod val="75000"/>
                  </a:schemeClr>
                </a:solidFill>
                <a:latin typeface="Brush Script MT" panose="03060802040406070304" pitchFamily="66" charset="0"/>
              </a:rPr>
              <a:t> in </a:t>
            </a:r>
            <a:r>
              <a:rPr lang="en-US" sz="5400" dirty="0" err="1">
                <a:solidFill>
                  <a:schemeClr val="accent5">
                    <a:lumMod val="75000"/>
                  </a:schemeClr>
                </a:solidFill>
                <a:latin typeface="Brush Script MT" panose="03060802040406070304" pitchFamily="66" charset="0"/>
              </a:rPr>
              <a:t>classe</a:t>
            </a:r>
            <a:endParaRPr lang="it-IT" sz="5400" dirty="0">
              <a:solidFill>
                <a:schemeClr val="accent5">
                  <a:lumMod val="75000"/>
                </a:schemeClr>
              </a:solidFill>
              <a:latin typeface="Brush Script MT" panose="03060802040406070304" pitchFamily="66" charset="0"/>
            </a:endParaRPr>
          </a:p>
        </p:txBody>
      </p:sp>
      <p:sp>
        <p:nvSpPr>
          <p:cNvPr id="5" name="Ovale 4"/>
          <p:cNvSpPr/>
          <p:nvPr/>
        </p:nvSpPr>
        <p:spPr>
          <a:xfrm>
            <a:off x="5191803" y="4112157"/>
            <a:ext cx="347451" cy="33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p:cNvSpPr/>
          <p:nvPr/>
        </p:nvSpPr>
        <p:spPr>
          <a:xfrm>
            <a:off x="5005928" y="4518263"/>
            <a:ext cx="347451" cy="33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p:cNvSpPr/>
          <p:nvPr/>
        </p:nvSpPr>
        <p:spPr>
          <a:xfrm>
            <a:off x="4831506" y="3995875"/>
            <a:ext cx="205624" cy="1841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p:nvPr/>
        </p:nvSpPr>
        <p:spPr>
          <a:xfrm>
            <a:off x="5856388" y="3879594"/>
            <a:ext cx="205254" cy="210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6278351" y="3957996"/>
            <a:ext cx="205254" cy="210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p:cNvSpPr/>
          <p:nvPr/>
        </p:nvSpPr>
        <p:spPr>
          <a:xfrm>
            <a:off x="7007757" y="3889284"/>
            <a:ext cx="205254" cy="210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6754051" y="4005566"/>
            <a:ext cx="205254" cy="210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Ovale 11"/>
          <p:cNvSpPr/>
          <p:nvPr/>
        </p:nvSpPr>
        <p:spPr>
          <a:xfrm>
            <a:off x="1519338" y="1085594"/>
            <a:ext cx="290412" cy="2987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Ovale 12"/>
          <p:cNvSpPr/>
          <p:nvPr/>
        </p:nvSpPr>
        <p:spPr>
          <a:xfrm>
            <a:off x="2711450" y="717550"/>
            <a:ext cx="26035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Ovale 13"/>
          <p:cNvSpPr/>
          <p:nvPr/>
        </p:nvSpPr>
        <p:spPr>
          <a:xfrm>
            <a:off x="2247900" y="673100"/>
            <a:ext cx="38735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Ovale 14"/>
          <p:cNvSpPr/>
          <p:nvPr/>
        </p:nvSpPr>
        <p:spPr>
          <a:xfrm>
            <a:off x="3009900" y="692150"/>
            <a:ext cx="165100" cy="190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p:cNvSpPr/>
          <p:nvPr/>
        </p:nvSpPr>
        <p:spPr>
          <a:xfrm>
            <a:off x="1619250" y="812800"/>
            <a:ext cx="26035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 xmlns:p14="http://schemas.microsoft.com/office/powerpoint/2010/main" val="133092292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1EFFF"/>
            </a:gs>
            <a:gs pos="2000">
              <a:srgbClr val="8CB9E1"/>
            </a:gs>
            <a:gs pos="0">
              <a:schemeClr val="accent5">
                <a:lumMod val="0"/>
                <a:lumOff val="100000"/>
              </a:schemeClr>
            </a:gs>
            <a:gs pos="74000">
              <a:srgbClr val="E3EEF8"/>
            </a:gs>
            <a:gs pos="60000">
              <a:schemeClr val="accent5">
                <a:lumMod val="0"/>
                <a:lumOff val="100000"/>
              </a:schemeClr>
            </a:gs>
            <a:gs pos="3000">
              <a:schemeClr val="accent5">
                <a:lumMod val="100000"/>
              </a:schemeClr>
            </a:gs>
          </a:gsLst>
          <a:lin ang="2700000" scaled="1"/>
          <a:tileRect/>
        </a:gradFill>
        <a:effectLst/>
      </p:bgPr>
    </p:bg>
    <p:spTree>
      <p:nvGrpSpPr>
        <p:cNvPr id="1" name=""/>
        <p:cNvGrpSpPr/>
        <p:nvPr/>
      </p:nvGrpSpPr>
      <p:grpSpPr>
        <a:xfrm>
          <a:off x="0" y="0"/>
          <a:ext cx="0" cy="0"/>
          <a:chOff x="0" y="0"/>
          <a:chExt cx="0" cy="0"/>
        </a:xfrm>
      </p:grpSpPr>
      <p:pic>
        <p:nvPicPr>
          <p:cNvPr id="7" name="Immagine 6">
            <a:extLst>
              <a:ext uri="{FF2B5EF4-FFF2-40B4-BE49-F238E27FC236}">
                <a16:creationId xmlns="" xmlns:a16="http://schemas.microsoft.com/office/drawing/2014/main" id="{7C8BA33B-897F-6825-1D20-633F3CC4FB56}"/>
              </a:ext>
            </a:extLst>
          </p:cNvPr>
          <p:cNvPicPr>
            <a:picLocks noChangeAspect="1"/>
          </p:cNvPicPr>
          <p:nvPr/>
        </p:nvPicPr>
        <p:blipFill>
          <a:blip r:embed="rId2" cstate="email"/>
          <a:stretch>
            <a:fillRect/>
          </a:stretch>
        </p:blipFill>
        <p:spPr>
          <a:xfrm>
            <a:off x="778646" y="5116198"/>
            <a:ext cx="1589150" cy="732889"/>
          </a:xfrm>
          <a:prstGeom prst="rect">
            <a:avLst/>
          </a:prstGeom>
        </p:spPr>
      </p:pic>
      <p:pic>
        <p:nvPicPr>
          <p:cNvPr id="9" name="Immagine 8">
            <a:extLst>
              <a:ext uri="{FF2B5EF4-FFF2-40B4-BE49-F238E27FC236}">
                <a16:creationId xmlns="" xmlns:a16="http://schemas.microsoft.com/office/drawing/2014/main" id="{070ECFFB-9A7C-AE3C-657E-6C479CD35844}"/>
              </a:ext>
            </a:extLst>
          </p:cNvPr>
          <p:cNvPicPr>
            <a:picLocks noChangeAspect="1"/>
          </p:cNvPicPr>
          <p:nvPr/>
        </p:nvPicPr>
        <p:blipFill>
          <a:blip r:embed="rId3" cstate="email"/>
          <a:stretch>
            <a:fillRect/>
          </a:stretch>
        </p:blipFill>
        <p:spPr>
          <a:xfrm>
            <a:off x="3006533" y="3239514"/>
            <a:ext cx="2058040" cy="2760785"/>
          </a:xfrm>
          <a:prstGeom prst="rect">
            <a:avLst/>
          </a:prstGeom>
        </p:spPr>
      </p:pic>
      <p:pic>
        <p:nvPicPr>
          <p:cNvPr id="11" name="Immagine 10">
            <a:extLst>
              <a:ext uri="{FF2B5EF4-FFF2-40B4-BE49-F238E27FC236}">
                <a16:creationId xmlns="" xmlns:a16="http://schemas.microsoft.com/office/drawing/2014/main" id="{1DC10215-90C3-FEEB-BFBB-D884C19BFB7C}"/>
              </a:ext>
            </a:extLst>
          </p:cNvPr>
          <p:cNvPicPr>
            <a:picLocks noChangeAspect="1"/>
          </p:cNvPicPr>
          <p:nvPr/>
        </p:nvPicPr>
        <p:blipFill>
          <a:blip r:embed="rId4" cstate="email"/>
          <a:stretch>
            <a:fillRect/>
          </a:stretch>
        </p:blipFill>
        <p:spPr>
          <a:xfrm>
            <a:off x="643795" y="3584278"/>
            <a:ext cx="1761654" cy="987219"/>
          </a:xfrm>
          <a:prstGeom prst="rect">
            <a:avLst/>
          </a:prstGeom>
        </p:spPr>
      </p:pic>
      <p:sp>
        <p:nvSpPr>
          <p:cNvPr id="2" name="Scorrimento verticale 1">
            <a:extLst>
              <a:ext uri="{FF2B5EF4-FFF2-40B4-BE49-F238E27FC236}">
                <a16:creationId xmlns="" xmlns:a16="http://schemas.microsoft.com/office/drawing/2014/main" id="{AC6C422E-743B-832A-583F-79F33EE64D43}"/>
              </a:ext>
            </a:extLst>
          </p:cNvPr>
          <p:cNvSpPr/>
          <p:nvPr/>
        </p:nvSpPr>
        <p:spPr>
          <a:xfrm>
            <a:off x="6488692" y="574751"/>
            <a:ext cx="4424363" cy="6111127"/>
          </a:xfrm>
          <a:prstGeom prst="verticalScroll">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 xmlns:a16="http://schemas.microsoft.com/office/drawing/2014/main" id="{F53B6AE4-9ECA-D482-950C-93F4C2A880FA}"/>
              </a:ext>
            </a:extLst>
          </p:cNvPr>
          <p:cNvSpPr txBox="1"/>
          <p:nvPr/>
        </p:nvSpPr>
        <p:spPr>
          <a:xfrm>
            <a:off x="7654066" y="684569"/>
            <a:ext cx="2678655" cy="372098"/>
          </a:xfrm>
          <a:prstGeom prst="rect">
            <a:avLst/>
          </a:prstGeom>
          <a:noFill/>
        </p:spPr>
        <p:txBody>
          <a:bodyPr wrap="square" rtlCol="0">
            <a:spAutoFit/>
          </a:bodyPr>
          <a:lstStyle/>
          <a:p>
            <a:r>
              <a:rPr lang="it-IT" dirty="0"/>
              <a:t>Filastrocca della lentezza </a:t>
            </a:r>
          </a:p>
        </p:txBody>
      </p:sp>
      <p:sp>
        <p:nvSpPr>
          <p:cNvPr id="5" name="CasellaDiTesto 4">
            <a:extLst>
              <a:ext uri="{FF2B5EF4-FFF2-40B4-BE49-F238E27FC236}">
                <a16:creationId xmlns="" xmlns:a16="http://schemas.microsoft.com/office/drawing/2014/main" id="{4C607A8C-C348-670F-469B-0B65A8513564}"/>
              </a:ext>
            </a:extLst>
          </p:cNvPr>
          <p:cNvSpPr txBox="1"/>
          <p:nvPr/>
        </p:nvSpPr>
        <p:spPr>
          <a:xfrm rot="10800000" flipV="1">
            <a:off x="7460427" y="1101258"/>
            <a:ext cx="2619488" cy="4247317"/>
          </a:xfrm>
          <a:prstGeom prst="rect">
            <a:avLst/>
          </a:prstGeom>
          <a:noFill/>
        </p:spPr>
        <p:txBody>
          <a:bodyPr wrap="square" rtlCol="0">
            <a:spAutoFit/>
          </a:bodyPr>
          <a:lstStyle/>
          <a:p>
            <a:r>
              <a:rPr lang="it-IT" dirty="0"/>
              <a:t>Io vado </a:t>
            </a:r>
            <a:r>
              <a:rPr lang="it-IT" dirty="0" err="1"/>
              <a:t>lento,io</a:t>
            </a:r>
            <a:r>
              <a:rPr lang="it-IT" dirty="0"/>
              <a:t> vado piano chi corre sempre non va lontano. Il mondo è pieno di cose lente chi corre sempre poi non le sente. Guarda che bello questo universo se corri sempre te lo sei perso. Senti che bella questa carezza non ci sarebbe senza lentezza. Rallenta un poco, rallenta ancora cosa succede se perdi un’ora.?</a:t>
            </a:r>
          </a:p>
          <a:p>
            <a:r>
              <a:rPr lang="it-IT" dirty="0"/>
              <a:t>(Sabrina Giarratana)</a:t>
            </a:r>
          </a:p>
        </p:txBody>
      </p:sp>
      <p:sp>
        <p:nvSpPr>
          <p:cNvPr id="12" name="Scorrimento orizzontale 11">
            <a:extLst>
              <a:ext uri="{FF2B5EF4-FFF2-40B4-BE49-F238E27FC236}">
                <a16:creationId xmlns="" xmlns:a16="http://schemas.microsoft.com/office/drawing/2014/main" id="{B6E43E7B-F861-4BFE-FC1F-5FB085A13EE6}"/>
              </a:ext>
            </a:extLst>
          </p:cNvPr>
          <p:cNvSpPr/>
          <p:nvPr/>
        </p:nvSpPr>
        <p:spPr>
          <a:xfrm>
            <a:off x="778646" y="494852"/>
            <a:ext cx="5181090" cy="2345705"/>
          </a:xfrm>
          <a:prstGeom prst="horizontalScroll">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 xmlns:a16="http://schemas.microsoft.com/office/drawing/2014/main" id="{0DF433D6-100E-3FE3-AAB2-00E588B0BDC2}"/>
              </a:ext>
            </a:extLst>
          </p:cNvPr>
          <p:cNvPicPr>
            <a:picLocks noChangeAspect="1"/>
          </p:cNvPicPr>
          <p:nvPr/>
        </p:nvPicPr>
        <p:blipFill>
          <a:blip r:embed="rId5" cstate="email"/>
          <a:stretch>
            <a:fillRect/>
          </a:stretch>
        </p:blipFill>
        <p:spPr>
          <a:xfrm>
            <a:off x="7680521" y="5582459"/>
            <a:ext cx="2040704" cy="869535"/>
          </a:xfrm>
          <a:prstGeom prst="rect">
            <a:avLst/>
          </a:prstGeom>
        </p:spPr>
      </p:pic>
      <p:sp>
        <p:nvSpPr>
          <p:cNvPr id="13" name="CasellaDiTesto 12">
            <a:extLst>
              <a:ext uri="{FF2B5EF4-FFF2-40B4-BE49-F238E27FC236}">
                <a16:creationId xmlns="" xmlns:a16="http://schemas.microsoft.com/office/drawing/2014/main" id="{1D94D7EF-634A-90BF-2EED-C6CFCCA981CA}"/>
              </a:ext>
            </a:extLst>
          </p:cNvPr>
          <p:cNvSpPr txBox="1"/>
          <p:nvPr/>
        </p:nvSpPr>
        <p:spPr>
          <a:xfrm>
            <a:off x="1420009" y="1129553"/>
            <a:ext cx="3103582" cy="1200329"/>
          </a:xfrm>
          <a:prstGeom prst="rect">
            <a:avLst/>
          </a:prstGeom>
          <a:noFill/>
        </p:spPr>
        <p:txBody>
          <a:bodyPr wrap="square" rtlCol="0">
            <a:spAutoFit/>
          </a:bodyPr>
          <a:lstStyle/>
          <a:p>
            <a:r>
              <a:rPr lang="it-IT" dirty="0"/>
              <a:t>VI ASPETTIAMO CON I VOSTRI BAMBINI IL 10 GENNAIO 2024 </a:t>
            </a:r>
          </a:p>
          <a:p>
            <a:r>
              <a:rPr lang="it-IT" dirty="0"/>
              <a:t>DALLE ORE 17 ALLE 18:30 PER VISITARE LA SCUOLA. </a:t>
            </a:r>
          </a:p>
        </p:txBody>
      </p:sp>
    </p:spTree>
    <p:extLst>
      <p:ext uri="{BB962C8B-B14F-4D97-AF65-F5344CB8AC3E}">
        <p14:creationId xmlns="" xmlns:p14="http://schemas.microsoft.com/office/powerpoint/2010/main" val="3859872511"/>
      </p:ext>
    </p:extLst>
  </p:cSld>
  <p:clrMapOvr>
    <a:masterClrMapping/>
  </p:clrMapOvr>
  <mc:AlternateContent xmlns:mc="http://schemas.openxmlformats.org/markup-compatibility/2006">
    <mc:Choice xmlns="" xmlns:p14="http://schemas.microsoft.com/office/powerpoint/2010/main" Requires="p14">
      <p:transition spd="slow" p14:dur="4400">
        <p14:honeycomb/>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hidden="1">
            <a:extLst>
              <a:ext uri="{FF2B5EF4-FFF2-40B4-BE49-F238E27FC236}">
                <a16:creationId xmlns="" xmlns:a16="http://schemas.microsoft.com/office/drawing/2014/main" id="{3F7B0057-7F58-488C-AC2C-B6B28F6D07F3}"/>
              </a:ext>
            </a:extLst>
          </p:cNvPr>
          <p:cNvSpPr>
            <a:spLocks noGrp="1"/>
          </p:cNvSpPr>
          <p:nvPr>
            <p:ph type="title"/>
          </p:nvPr>
        </p:nvSpPr>
        <p:spPr/>
        <p:txBody>
          <a:bodyPr/>
          <a:lstStyle/>
          <a:p>
            <a:endParaRPr lang="it-IT"/>
          </a:p>
        </p:txBody>
      </p:sp>
      <p:pic>
        <p:nvPicPr>
          <p:cNvPr id="7" name="Immagine 6" descr="Immagine che contiene aria aperta, cielo, pianta, albero&#10;&#10;Descrizione generata automaticamente">
            <a:extLst>
              <a:ext uri="{FF2B5EF4-FFF2-40B4-BE49-F238E27FC236}">
                <a16:creationId xmlns="" xmlns:a16="http://schemas.microsoft.com/office/drawing/2014/main" id="{E0B66D32-4D9D-3ED7-50CA-92FE5C7F1695}"/>
              </a:ext>
            </a:extLst>
          </p:cNvPr>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0" y="0"/>
            <a:ext cx="12192000" cy="6857999"/>
          </a:xfrm>
          <a:prstGeom prst="rect">
            <a:avLst/>
          </a:prstGeom>
        </p:spPr>
      </p:pic>
      <p:sp>
        <p:nvSpPr>
          <p:cNvPr id="8" name="CasellaDiTesto 7">
            <a:extLst>
              <a:ext uri="{FF2B5EF4-FFF2-40B4-BE49-F238E27FC236}">
                <a16:creationId xmlns="" xmlns:a16="http://schemas.microsoft.com/office/drawing/2014/main" id="{8BF90991-B377-5914-E954-2E56F908BD68}"/>
              </a:ext>
            </a:extLst>
          </p:cNvPr>
          <p:cNvSpPr txBox="1"/>
          <p:nvPr/>
        </p:nvSpPr>
        <p:spPr>
          <a:xfrm>
            <a:off x="1255800" y="5514108"/>
            <a:ext cx="3151395" cy="707886"/>
          </a:xfrm>
          <a:prstGeom prst="rect">
            <a:avLst/>
          </a:prstGeom>
          <a:noFill/>
        </p:spPr>
        <p:txBody>
          <a:bodyPr wrap="square" rtlCol="0">
            <a:spAutoFit/>
          </a:bodyPr>
          <a:lstStyle/>
          <a:p>
            <a:r>
              <a:rPr lang="it-IT" sz="4000" dirty="0">
                <a:solidFill>
                  <a:schemeClr val="bg1"/>
                </a:solidFill>
                <a:latin typeface="Goudy Old Style" panose="02020502050305020303" pitchFamily="18" charset="0"/>
                <a:ea typeface="Calibri" panose="020F0502020204030204" pitchFamily="34" charset="0"/>
                <a:cs typeface="Calibri" panose="020F0502020204030204" pitchFamily="34" charset="0"/>
              </a:rPr>
              <a:t>INGRESSO</a:t>
            </a:r>
            <a:r>
              <a:rPr lang="it-IT" sz="4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 xmlns:p14="http://schemas.microsoft.com/office/powerpoint/2010/main" val="38189755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07226E58-76EA-4396-AF35-FFCADFC96F79}"/>
              </a:ext>
            </a:extLst>
          </p:cNvPr>
          <p:cNvSpPr>
            <a:spLocks noGrp="1"/>
          </p:cNvSpPr>
          <p:nvPr>
            <p:ph type="title"/>
          </p:nvPr>
        </p:nvSpPr>
        <p:spPr>
          <a:xfrm>
            <a:off x="4761704" y="5023692"/>
            <a:ext cx="7070411" cy="1487277"/>
          </a:xfrm>
        </p:spPr>
        <p:txBody>
          <a:bodyPr vert="horz" lIns="91440" tIns="45720" rIns="91440" bIns="45720" rtlCol="0" anchor="ctr">
            <a:normAutofit/>
          </a:bodyPr>
          <a:lstStyle/>
          <a:p>
            <a:pPr algn="ctr">
              <a:lnSpc>
                <a:spcPct val="80000"/>
              </a:lnSpc>
            </a:pPr>
            <a:r>
              <a:rPr lang="en-US" sz="9600" spc="150" dirty="0">
                <a:solidFill>
                  <a:schemeClr val="bg1"/>
                </a:solidFill>
                <a:latin typeface="Edwardian Script ITC" panose="030303020407070D0804" pitchFamily="66" charset="0"/>
              </a:rPr>
              <a:t>In</a:t>
            </a:r>
            <a:r>
              <a:rPr lang="en-US" sz="9600" spc="150" dirty="0">
                <a:solidFill>
                  <a:srgbClr val="0070C0"/>
                </a:solidFill>
                <a:latin typeface="Edwardian Script ITC" panose="030303020407070D0804" pitchFamily="66" charset="0"/>
              </a:rPr>
              <a:t> </a:t>
            </a:r>
            <a:r>
              <a:rPr lang="en-US" sz="9600" spc="150" dirty="0" err="1">
                <a:solidFill>
                  <a:schemeClr val="bg1"/>
                </a:solidFill>
                <a:latin typeface="Edwardian Script ITC" panose="030303020407070D0804" pitchFamily="66" charset="0"/>
              </a:rPr>
              <a:t>giardino</a:t>
            </a:r>
            <a:endParaRPr lang="en-US" sz="9600" spc="150" dirty="0">
              <a:solidFill>
                <a:schemeClr val="bg1"/>
              </a:solidFill>
              <a:latin typeface="Edwardian Script ITC" panose="030303020407070D0804" pitchFamily="66" charset="0"/>
            </a:endParaRPr>
          </a:p>
        </p:txBody>
      </p:sp>
      <p:pic>
        <p:nvPicPr>
          <p:cNvPr id="6" name="Immagine 5" descr="Immagine che contiene albero, esterni&#10;&#10;Descrizione generata automaticamente">
            <a:extLst>
              <a:ext uri="{FF2B5EF4-FFF2-40B4-BE49-F238E27FC236}">
                <a16:creationId xmlns="" xmlns:a16="http://schemas.microsoft.com/office/drawing/2014/main" id="{79CA862C-2F90-4A48-B0FF-822004965060}"/>
              </a:ext>
            </a:extLst>
          </p:cNvPr>
          <p:cNvPicPr>
            <a:picLocks noChangeAspect="1"/>
          </p:cNvPicPr>
          <p:nvPr/>
        </p:nvPicPr>
        <p:blipFill rotWithShape="1">
          <a:blip r:embed="rId2" cstate="email">
            <a:extLst>
              <a:ext uri="{28A0092B-C50C-407E-A947-70E740481C1C}">
                <a14:useLocalDpi xmlns="" xmlns:a14="http://schemas.microsoft.com/office/drawing/2010/main" val="0"/>
              </a:ext>
            </a:extLst>
          </a:blip>
          <a:srcRect/>
          <a:stretch/>
        </p:blipFill>
        <p:spPr>
          <a:xfrm rot="5400000">
            <a:off x="543320" y="1385003"/>
            <a:ext cx="4497688" cy="3170369"/>
          </a:xfrm>
          <a:prstGeom prst="rect">
            <a:avLst/>
          </a:prstGeom>
          <a:solidFill>
            <a:srgbClr val="FFFFFF">
              <a:shade val="85000"/>
            </a:srgbClr>
          </a:solidFill>
        </p:spPr>
      </p:pic>
      <p:pic>
        <p:nvPicPr>
          <p:cNvPr id="5" name="Immagine 4" descr="Immagine che contiene erba, esterni, cielo, campo&#10;&#10;Descrizione generata automaticamente">
            <a:extLst>
              <a:ext uri="{FF2B5EF4-FFF2-40B4-BE49-F238E27FC236}">
                <a16:creationId xmlns="" xmlns:a16="http://schemas.microsoft.com/office/drawing/2014/main" id="{4796B8D9-01E1-4B90-B499-1C3AB1C8D25D}"/>
              </a:ext>
            </a:extLst>
          </p:cNvPr>
          <p:cNvPicPr>
            <a:picLocks noChangeAspect="1"/>
          </p:cNvPicPr>
          <p:nvPr/>
        </p:nvPicPr>
        <p:blipFill rotWithShape="1">
          <a:blip r:embed="rId3" cstate="email"/>
          <a:srcRect/>
          <a:stretch/>
        </p:blipFill>
        <p:spPr>
          <a:xfrm>
            <a:off x="4761705" y="173463"/>
            <a:ext cx="2929607" cy="4156165"/>
          </a:xfrm>
          <a:prstGeom prst="rect">
            <a:avLst/>
          </a:prstGeom>
          <a:solidFill>
            <a:srgbClr val="FFFFFF">
              <a:shade val="85000"/>
            </a:srgbClr>
          </a:solidFill>
        </p:spPr>
      </p:pic>
      <p:pic>
        <p:nvPicPr>
          <p:cNvPr id="81" name="Immagine 80" descr="Immagine che contiene testo, erba, edificio, esterni&#10;&#10;Descrizione generata automaticamente">
            <a:extLst>
              <a:ext uri="{FF2B5EF4-FFF2-40B4-BE49-F238E27FC236}">
                <a16:creationId xmlns="" xmlns:a16="http://schemas.microsoft.com/office/drawing/2014/main" id="{9833D06E-1013-47B3-AEF7-697C0CBC3544}"/>
              </a:ext>
            </a:extLst>
          </p:cNvPr>
          <p:cNvPicPr/>
          <p:nvPr/>
        </p:nvPicPr>
        <p:blipFill rotWithShape="1">
          <a:blip r:embed="rId4" cstate="email"/>
          <a:srcRect/>
          <a:stretch/>
        </p:blipFill>
        <p:spPr bwMode="auto">
          <a:xfrm>
            <a:off x="7888077" y="721344"/>
            <a:ext cx="3260993" cy="3266762"/>
          </a:xfrm>
          <a:prstGeom prst="rect">
            <a:avLst/>
          </a:prstGeom>
          <a:solidFill>
            <a:srgbClr val="FFFFFF">
              <a:shade val="85000"/>
            </a:srgbClr>
          </a:solidFill>
          <a:extLst>
            <a:ext uri="{53640926-AAD7-44D8-BBD7-CCE9431645EC}">
              <a14:shadowObscured xmlns="" xmlns:a14="http://schemas.microsoft.com/office/drawing/2010/main"/>
            </a:ext>
          </a:extLst>
        </p:spPr>
      </p:pic>
      <p:sp>
        <p:nvSpPr>
          <p:cNvPr id="7" name="Ovale 6"/>
          <p:cNvSpPr/>
          <p:nvPr/>
        </p:nvSpPr>
        <p:spPr>
          <a:xfrm>
            <a:off x="4241549" y="1951022"/>
            <a:ext cx="162962" cy="244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1782024" y="2103422"/>
            <a:ext cx="162962" cy="2444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p:cNvSpPr/>
          <p:nvPr/>
        </p:nvSpPr>
        <p:spPr>
          <a:xfrm>
            <a:off x="6539620" y="2141142"/>
            <a:ext cx="162962" cy="1478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5225359" y="2112474"/>
            <a:ext cx="162962" cy="1478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 xmlns:p14="http://schemas.microsoft.com/office/powerpoint/2010/main" val="3297810981"/>
      </p:ext>
    </p:extLst>
  </p:cSld>
  <p:clrMapOvr>
    <a:masterClrMapping/>
  </p:clrMapOvr>
  <mc:AlternateContent xmlns:mc="http://schemas.openxmlformats.org/markup-compatibility/2006">
    <mc:Choice xmlns=""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circle(in)">
                                      <p:cBhvr>
                                        <p:cTn id="19" dur="2000"/>
                                        <p:tgtEl>
                                          <p:spTgt spid="8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hidden="1">
            <a:extLst>
              <a:ext uri="{FF2B5EF4-FFF2-40B4-BE49-F238E27FC236}">
                <a16:creationId xmlns="" xmlns:a16="http://schemas.microsoft.com/office/drawing/2014/main" id="{0193EE6B-9D84-4A68-BDFB-53F956BD8DED}"/>
              </a:ext>
            </a:extLst>
          </p:cNvPr>
          <p:cNvSpPr>
            <a:spLocks noGrp="1"/>
          </p:cNvSpPr>
          <p:nvPr>
            <p:ph type="title"/>
          </p:nvPr>
        </p:nvSpPr>
        <p:spPr/>
        <p:txBody>
          <a:bodyPr/>
          <a:lstStyle/>
          <a:p>
            <a:endParaRPr lang="it-IT"/>
          </a:p>
        </p:txBody>
      </p:sp>
      <p:sp>
        <p:nvSpPr>
          <p:cNvPr id="4" name="Rettangolo 3">
            <a:extLst>
              <a:ext uri="{FF2B5EF4-FFF2-40B4-BE49-F238E27FC236}">
                <a16:creationId xmlns="" xmlns:a16="http://schemas.microsoft.com/office/drawing/2014/main" id="{F811C429-6CE1-4551-A705-2809BA062740}"/>
              </a:ext>
            </a:extLst>
          </p:cNvPr>
          <p:cNvSpPr/>
          <p:nvPr/>
        </p:nvSpPr>
        <p:spPr>
          <a:xfrm rot="10800000" flipV="1">
            <a:off x="3872203" y="4729525"/>
            <a:ext cx="5837609" cy="1323439"/>
          </a:xfrm>
          <a:prstGeom prst="rect">
            <a:avLst/>
          </a:prstGeom>
          <a:noFill/>
        </p:spPr>
        <p:txBody>
          <a:bodyPr wrap="square" lIns="91440" tIns="45720" rIns="91440" bIns="45720">
            <a:spAutoFit/>
          </a:bodyPr>
          <a:lstStyle/>
          <a:p>
            <a:pPr algn="ctr"/>
            <a:r>
              <a:rPr lang="en-US" sz="8000" b="1" dirty="0">
                <a:ln w="22225">
                  <a:solidFill>
                    <a:schemeClr val="accent2"/>
                  </a:solidFill>
                  <a:prstDash val="solid"/>
                </a:ln>
                <a:solidFill>
                  <a:schemeClr val="tx2">
                    <a:lumMod val="40000"/>
                    <a:lumOff val="60000"/>
                  </a:schemeClr>
                </a:solidFill>
              </a:rPr>
              <a:t>N</a:t>
            </a:r>
            <a:r>
              <a:rPr lang="it-IT" sz="8000" b="1" dirty="0" err="1">
                <a:ln w="22225">
                  <a:solidFill>
                    <a:schemeClr val="accent2"/>
                  </a:solidFill>
                  <a:prstDash val="solid"/>
                </a:ln>
                <a:solidFill>
                  <a:schemeClr val="tx2">
                    <a:lumMod val="40000"/>
                    <a:lumOff val="60000"/>
                  </a:schemeClr>
                </a:solidFill>
              </a:rPr>
              <a:t>ell</a:t>
            </a:r>
            <a:r>
              <a:rPr lang="it-IT" sz="8000" b="1" dirty="0">
                <a:ln w="22225">
                  <a:solidFill>
                    <a:schemeClr val="accent2"/>
                  </a:solidFill>
                  <a:prstDash val="solid"/>
                </a:ln>
                <a:solidFill>
                  <a:schemeClr val="tx2">
                    <a:lumMod val="40000"/>
                    <a:lumOff val="60000"/>
                  </a:schemeClr>
                </a:solidFill>
              </a:rPr>
              <a:t>’ atrio</a:t>
            </a:r>
            <a:endParaRPr lang="it-IT" sz="8000" b="1" cap="none" spc="0" dirty="0">
              <a:ln w="22225">
                <a:solidFill>
                  <a:schemeClr val="accent2"/>
                </a:solidFill>
                <a:prstDash val="solid"/>
              </a:ln>
              <a:solidFill>
                <a:schemeClr val="tx2">
                  <a:lumMod val="40000"/>
                  <a:lumOff val="60000"/>
                </a:schemeClr>
              </a:solidFill>
              <a:effectLst/>
            </a:endParaRPr>
          </a:p>
        </p:txBody>
      </p:sp>
      <p:pic>
        <p:nvPicPr>
          <p:cNvPr id="6" name="Immagine 5" descr="Immagine che contiene soffitto, scena, interno, pavimento&#10;&#10;Descrizione generata automaticamente">
            <a:extLst>
              <a:ext uri="{FF2B5EF4-FFF2-40B4-BE49-F238E27FC236}">
                <a16:creationId xmlns="" xmlns:a16="http://schemas.microsoft.com/office/drawing/2014/main" id="{387A292D-6C50-FFDF-3CA4-0FB8A6680095}"/>
              </a:ext>
            </a:extLst>
          </p:cNvPr>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0" y="80683"/>
            <a:ext cx="12192000" cy="6858000"/>
          </a:xfrm>
          <a:prstGeom prst="rect">
            <a:avLst/>
          </a:prstGeom>
        </p:spPr>
      </p:pic>
      <p:sp>
        <p:nvSpPr>
          <p:cNvPr id="7" name="CasellaDiTesto 6">
            <a:extLst>
              <a:ext uri="{FF2B5EF4-FFF2-40B4-BE49-F238E27FC236}">
                <a16:creationId xmlns="" xmlns:a16="http://schemas.microsoft.com/office/drawing/2014/main" id="{167DAA72-8721-7915-E1EA-8262BD794E81}"/>
              </a:ext>
            </a:extLst>
          </p:cNvPr>
          <p:cNvSpPr txBox="1"/>
          <p:nvPr/>
        </p:nvSpPr>
        <p:spPr>
          <a:xfrm>
            <a:off x="9111727" y="5699022"/>
            <a:ext cx="2845398" cy="707886"/>
          </a:xfrm>
          <a:prstGeom prst="rect">
            <a:avLst/>
          </a:prstGeom>
          <a:noFill/>
          <a:ln>
            <a:solidFill>
              <a:schemeClr val="accent1"/>
            </a:solidFill>
          </a:ln>
        </p:spPr>
        <p:txBody>
          <a:bodyPr wrap="square" rtlCol="0">
            <a:spAutoFit/>
          </a:bodyPr>
          <a:lstStyle/>
          <a:p>
            <a:r>
              <a:rPr lang="it-IT" sz="4000" dirty="0">
                <a:solidFill>
                  <a:schemeClr val="bg1"/>
                </a:solidFill>
                <a:latin typeface="Goudy Old Style" panose="02020502050305020303" pitchFamily="18" charset="0"/>
              </a:rPr>
              <a:t>L’ATRIO</a:t>
            </a:r>
            <a:r>
              <a:rPr lang="it-IT" sz="4000" dirty="0">
                <a:solidFill>
                  <a:schemeClr val="bg1"/>
                </a:solidFill>
              </a:rPr>
              <a:t> </a:t>
            </a:r>
          </a:p>
        </p:txBody>
      </p:sp>
    </p:spTree>
    <p:extLst>
      <p:ext uri="{BB962C8B-B14F-4D97-AF65-F5344CB8AC3E}">
        <p14:creationId xmlns="" xmlns:p14="http://schemas.microsoft.com/office/powerpoint/2010/main" val="298718919"/>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hidden="1">
            <a:extLst>
              <a:ext uri="{FF2B5EF4-FFF2-40B4-BE49-F238E27FC236}">
                <a16:creationId xmlns="" xmlns:a16="http://schemas.microsoft.com/office/drawing/2014/main" id="{EA16C4D6-EB6A-4D65-B8F0-AEB9B9056AF3}"/>
              </a:ext>
            </a:extLst>
          </p:cNvPr>
          <p:cNvSpPr>
            <a:spLocks noGrp="1"/>
          </p:cNvSpPr>
          <p:nvPr>
            <p:ph type="title"/>
          </p:nvPr>
        </p:nvSpPr>
        <p:spPr/>
        <p:txBody>
          <a:bodyPr/>
          <a:lstStyle/>
          <a:p>
            <a:endParaRPr lang="it-IT"/>
          </a:p>
        </p:txBody>
      </p:sp>
      <p:pic>
        <p:nvPicPr>
          <p:cNvPr id="3" name="Immagine 2">
            <a:extLst>
              <a:ext uri="{FF2B5EF4-FFF2-40B4-BE49-F238E27FC236}">
                <a16:creationId xmlns="" xmlns:a16="http://schemas.microsoft.com/office/drawing/2014/main" id="{5EFA11D7-C1C0-4E89-9B23-C155C34D44E2}"/>
              </a:ext>
            </a:extLst>
          </p:cNvPr>
          <p:cNvPicPr/>
          <p:nvPr/>
        </p:nvPicPr>
        <p:blipFill>
          <a:blip r:embed="rId2" cstate="email"/>
          <a:stretch>
            <a:fillRect/>
          </a:stretch>
        </p:blipFill>
        <p:spPr>
          <a:xfrm>
            <a:off x="0" y="0"/>
            <a:ext cx="12192000" cy="6858000"/>
          </a:xfrm>
          <a:prstGeom prst="rect">
            <a:avLst/>
          </a:prstGeom>
        </p:spPr>
      </p:pic>
      <p:sp>
        <p:nvSpPr>
          <p:cNvPr id="4" name="Rettangolo 3">
            <a:extLst>
              <a:ext uri="{FF2B5EF4-FFF2-40B4-BE49-F238E27FC236}">
                <a16:creationId xmlns="" xmlns:a16="http://schemas.microsoft.com/office/drawing/2014/main" id="{2F58AC23-9D7C-4DE5-AC12-961D656743AE}"/>
              </a:ext>
            </a:extLst>
          </p:cNvPr>
          <p:cNvSpPr/>
          <p:nvPr/>
        </p:nvSpPr>
        <p:spPr>
          <a:xfrm>
            <a:off x="4286250" y="6075224"/>
            <a:ext cx="3619500"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lIns="91440" tIns="45720" rIns="91440" bIns="45720">
            <a:spAutoFit/>
          </a:bodyPr>
          <a:lstStyle/>
          <a:p>
            <a:pPr algn="ctr"/>
            <a:r>
              <a:rPr lang="en-US" sz="3600" b="1" dirty="0">
                <a:ln w="12700">
                  <a:solidFill>
                    <a:schemeClr val="accent1"/>
                  </a:solidFill>
                  <a:prstDash val="solid"/>
                </a:ln>
                <a:solidFill>
                  <a:schemeClr val="bg1"/>
                </a:solidFill>
                <a:effectLst>
                  <a:outerShdw dist="38100" dir="2640000" algn="bl" rotWithShape="0">
                    <a:schemeClr val="accent1"/>
                  </a:outerShdw>
                </a:effectLst>
              </a:rPr>
              <a:t>A</a:t>
            </a:r>
            <a:r>
              <a:rPr lang="it-IT" sz="3600" b="1" dirty="0">
                <a:ln w="12700">
                  <a:solidFill>
                    <a:schemeClr val="accent1"/>
                  </a:solidFill>
                  <a:prstDash val="solid"/>
                </a:ln>
                <a:solidFill>
                  <a:schemeClr val="bg1"/>
                </a:solidFill>
                <a:effectLst>
                  <a:outerShdw dist="38100" dir="2640000" algn="bl" rotWithShape="0">
                    <a:schemeClr val="accent1"/>
                  </a:outerShdw>
                </a:effectLst>
              </a:rPr>
              <a:t>l piano terra</a:t>
            </a:r>
            <a:endParaRPr lang="it-IT" sz="3600" b="1" cap="none" spc="0"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 xmlns:p14="http://schemas.microsoft.com/office/powerpoint/2010/main" val="2268526950"/>
      </p:ext>
    </p:extLst>
  </p:cSld>
  <p:clrMapOvr>
    <a:masterClrMapping/>
  </p:clrMapOvr>
  <mc:AlternateContent xmlns:mc="http://schemas.openxmlformats.org/markup-compatibility/2006">
    <mc:Choice xmlns=""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hidden="1">
            <a:extLst>
              <a:ext uri="{FF2B5EF4-FFF2-40B4-BE49-F238E27FC236}">
                <a16:creationId xmlns="" xmlns:a16="http://schemas.microsoft.com/office/drawing/2014/main" id="{96A43DA3-1B43-4F8B-BFB2-B14F01B2F9C8}"/>
              </a:ext>
            </a:extLst>
          </p:cNvPr>
          <p:cNvSpPr>
            <a:spLocks noGrp="1"/>
          </p:cNvSpPr>
          <p:nvPr>
            <p:ph type="title"/>
          </p:nvPr>
        </p:nvSpPr>
        <p:spPr/>
        <p:txBody>
          <a:bodyPr/>
          <a:lstStyle/>
          <a:p>
            <a:endParaRPr lang="it-IT"/>
          </a:p>
        </p:txBody>
      </p:sp>
      <p:pic>
        <p:nvPicPr>
          <p:cNvPr id="5" name="Immagine 4" descr="Immagine che contiene interno, pavimento, Campo, sala&#10;&#10;Descrizione generata automaticamente">
            <a:extLst>
              <a:ext uri="{FF2B5EF4-FFF2-40B4-BE49-F238E27FC236}">
                <a16:creationId xmlns="" xmlns:a16="http://schemas.microsoft.com/office/drawing/2014/main" id="{63F8F1EF-2D54-95C5-C88E-8F05C753BA8B}"/>
              </a:ext>
            </a:extLst>
          </p:cNvPr>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6" name="CasellaDiTesto 5">
            <a:extLst>
              <a:ext uri="{FF2B5EF4-FFF2-40B4-BE49-F238E27FC236}">
                <a16:creationId xmlns="" xmlns:a16="http://schemas.microsoft.com/office/drawing/2014/main" id="{FFD66A41-D65D-6B3C-DB08-FD6350223413}"/>
              </a:ext>
            </a:extLst>
          </p:cNvPr>
          <p:cNvSpPr txBox="1"/>
          <p:nvPr/>
        </p:nvSpPr>
        <p:spPr>
          <a:xfrm>
            <a:off x="816428" y="5263242"/>
            <a:ext cx="6890658" cy="707886"/>
          </a:xfrm>
          <a:prstGeom prst="rect">
            <a:avLst/>
          </a:prstGeom>
          <a:noFill/>
        </p:spPr>
        <p:txBody>
          <a:bodyPr wrap="square" rtlCol="0">
            <a:spAutoFit/>
          </a:bodyPr>
          <a:lstStyle/>
          <a:p>
            <a:r>
              <a:rPr lang="it-IT" sz="4000" dirty="0">
                <a:effectLst/>
              </a:rPr>
              <a:t>🏀🏐 </a:t>
            </a:r>
            <a:r>
              <a:rPr lang="it-IT" sz="4000" dirty="0">
                <a:solidFill>
                  <a:schemeClr val="bg1"/>
                </a:solidFill>
              </a:rPr>
              <a:t>LA PALESTRA  </a:t>
            </a:r>
            <a:r>
              <a:rPr lang="it-IT" sz="4000" dirty="0">
                <a:effectLst/>
              </a:rPr>
              <a:t>⚽🥏</a:t>
            </a:r>
            <a:endParaRPr lang="it-IT" sz="4000" dirty="0">
              <a:solidFill>
                <a:schemeClr val="bg1"/>
              </a:solidFill>
            </a:endParaRPr>
          </a:p>
        </p:txBody>
      </p:sp>
    </p:spTree>
    <p:extLst>
      <p:ext uri="{BB962C8B-B14F-4D97-AF65-F5344CB8AC3E}">
        <p14:creationId xmlns="" xmlns:p14="http://schemas.microsoft.com/office/powerpoint/2010/main" val="4221114422"/>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2" name="Titolo 1" hidden="1">
            <a:extLst>
              <a:ext uri="{FF2B5EF4-FFF2-40B4-BE49-F238E27FC236}">
                <a16:creationId xmlns="" xmlns:a16="http://schemas.microsoft.com/office/drawing/2014/main" id="{389869C7-E5E6-4C2A-A841-CEDBF3BADC75}"/>
              </a:ext>
            </a:extLst>
          </p:cNvPr>
          <p:cNvSpPr>
            <a:spLocks noGrp="1"/>
          </p:cNvSpPr>
          <p:nvPr>
            <p:ph type="title"/>
          </p:nvPr>
        </p:nvSpPr>
        <p:spPr/>
        <p:txBody>
          <a:bodyPr/>
          <a:lstStyle/>
          <a:p>
            <a:endParaRPr lang="it-IT"/>
          </a:p>
        </p:txBody>
      </p:sp>
      <p:pic>
        <p:nvPicPr>
          <p:cNvPr id="3" name="Immagine 2">
            <a:extLst>
              <a:ext uri="{FF2B5EF4-FFF2-40B4-BE49-F238E27FC236}">
                <a16:creationId xmlns="" xmlns:a16="http://schemas.microsoft.com/office/drawing/2014/main" id="{41048DB7-7A6F-4CB5-B1BE-F0E1F83E029C}"/>
              </a:ext>
            </a:extLst>
          </p:cNvPr>
          <p:cNvPicPr/>
          <p:nvPr/>
        </p:nvPicPr>
        <p:blipFill>
          <a:blip r:embed="rId2" cstate="email"/>
          <a:stretch>
            <a:fillRect/>
          </a:stretch>
        </p:blipFill>
        <p:spPr>
          <a:xfrm>
            <a:off x="76201" y="65315"/>
            <a:ext cx="12192000" cy="6858000"/>
          </a:xfrm>
          <a:prstGeom prst="ellipse">
            <a:avLst/>
          </a:prstGeom>
          <a:ln>
            <a:noFill/>
          </a:ln>
          <a:effectLst>
            <a:softEdge rad="112500"/>
          </a:effectLst>
        </p:spPr>
      </p:pic>
      <p:pic>
        <p:nvPicPr>
          <p:cNvPr id="5" name="Immagine 4">
            <a:extLst>
              <a:ext uri="{FF2B5EF4-FFF2-40B4-BE49-F238E27FC236}">
                <a16:creationId xmlns="" xmlns:a16="http://schemas.microsoft.com/office/drawing/2014/main" id="{F4C67647-FED5-5DC3-74B0-79527E4F0F70}"/>
              </a:ext>
            </a:extLst>
          </p:cNvPr>
          <p:cNvPicPr>
            <a:picLocks noChangeAspect="1"/>
          </p:cNvPicPr>
          <p:nvPr/>
        </p:nvPicPr>
        <p:blipFill>
          <a:blip r:embed="rId3" cstate="email"/>
          <a:stretch>
            <a:fillRect/>
          </a:stretch>
        </p:blipFill>
        <p:spPr>
          <a:xfrm rot="19759917">
            <a:off x="8028215" y="3420825"/>
            <a:ext cx="3575956" cy="2097633"/>
          </a:xfrm>
          <a:prstGeom prst="rect">
            <a:avLst/>
          </a:prstGeom>
        </p:spPr>
      </p:pic>
    </p:spTree>
    <p:extLst>
      <p:ext uri="{BB962C8B-B14F-4D97-AF65-F5344CB8AC3E}">
        <p14:creationId xmlns="" xmlns:p14="http://schemas.microsoft.com/office/powerpoint/2010/main" val="3338186911"/>
      </p:ext>
    </p:extLst>
  </p:cSld>
  <p:clrMapOvr>
    <a:masterClrMapping/>
  </p:clrMapOvr>
  <mc:AlternateContent xmlns:mc="http://schemas.openxmlformats.org/markup-compatibility/2006">
    <mc:Choice xmlns=""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539573E8-DDAF-4FF3-BDE3-9506C38EBC3A}"/>
              </a:ext>
            </a:extLst>
          </p:cNvPr>
          <p:cNvSpPr>
            <a:spLocks noGrp="1"/>
          </p:cNvSpPr>
          <p:nvPr>
            <p:ph type="title"/>
          </p:nvPr>
        </p:nvSpPr>
        <p:spPr/>
        <p:txBody>
          <a:bodyPr/>
          <a:lstStyle/>
          <a:p>
            <a:endParaRPr lang="it-IT" dirty="0"/>
          </a:p>
        </p:txBody>
      </p:sp>
      <p:pic>
        <p:nvPicPr>
          <p:cNvPr id="4" name="Immagine 3" descr="Immagine che contiene interni, soffitto, edificio, pavimento&#10;&#10;Descrizione generata automaticamente">
            <a:extLst>
              <a:ext uri="{FF2B5EF4-FFF2-40B4-BE49-F238E27FC236}">
                <a16:creationId xmlns="" xmlns:a16="http://schemas.microsoft.com/office/drawing/2014/main" id="{DC1C2A02-20C6-47B9-81F3-E9E9B0AD7942}"/>
              </a:ext>
            </a:extLst>
          </p:cNvPr>
          <p:cNvPicPr>
            <a:picLocks noChangeAspect="1"/>
          </p:cNvPicPr>
          <p:nvPr/>
        </p:nvPicPr>
        <p:blipFill rotWithShape="1">
          <a:blip r:embed="rId2" cstate="email">
            <a:extLst>
              <a:ext uri="{28A0092B-C50C-407E-A947-70E740481C1C}">
                <a14:useLocalDpi xmlns="" xmlns:a14="http://schemas.microsoft.com/office/drawing/2010/main" val="0"/>
              </a:ext>
            </a:extLst>
          </a:blip>
          <a:srcRect r="-4073"/>
          <a:stretch/>
        </p:blipFill>
        <p:spPr>
          <a:xfrm>
            <a:off x="99526" y="-157843"/>
            <a:ext cx="12670045" cy="685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 xmlns:p14="http://schemas.microsoft.com/office/powerpoint/2010/main" val="4070181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60515">
              <a:srgbClr val="CCEDF3"/>
            </a:gs>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0" name="Immagine 9" descr="Immagine che contiene interno, arredo, muro, scena&#10;&#10;Descrizione generata automaticamente">
            <a:extLst>
              <a:ext uri="{FF2B5EF4-FFF2-40B4-BE49-F238E27FC236}">
                <a16:creationId xmlns="" xmlns:a16="http://schemas.microsoft.com/office/drawing/2014/main" id="{AE2DFD5B-F47F-4889-B9F9-300AEE152706}"/>
              </a:ext>
            </a:extLst>
          </p:cNvPr>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rot="21321521">
            <a:off x="6083317" y="2626871"/>
            <a:ext cx="4604299" cy="3453225"/>
          </a:xfrm>
          <a:prstGeom prst="rect">
            <a:avLst/>
          </a:prstGeom>
        </p:spPr>
      </p:pic>
      <p:pic>
        <p:nvPicPr>
          <p:cNvPr id="6" name="Immagine 5" descr="Immagine che contiene interno, scena, arredo, stanza&#10;&#10;Descrizione generata automaticamente">
            <a:extLst>
              <a:ext uri="{FF2B5EF4-FFF2-40B4-BE49-F238E27FC236}">
                <a16:creationId xmlns="" xmlns:a16="http://schemas.microsoft.com/office/drawing/2014/main" id="{FEE0C4CD-00F3-924A-AB05-FAE2ADE6C41F}"/>
              </a:ext>
            </a:extLst>
          </p:cNvPr>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rot="21249688">
            <a:off x="562468" y="1724874"/>
            <a:ext cx="4085524" cy="3418992"/>
          </a:xfrm>
          <a:prstGeom prst="rect">
            <a:avLst/>
          </a:prstGeom>
        </p:spPr>
      </p:pic>
      <p:sp>
        <p:nvSpPr>
          <p:cNvPr id="2" name="Titolo 1" hidden="1">
            <a:extLst>
              <a:ext uri="{FF2B5EF4-FFF2-40B4-BE49-F238E27FC236}">
                <a16:creationId xmlns="" xmlns:a16="http://schemas.microsoft.com/office/drawing/2014/main" id="{55D48F7D-D38B-42DB-A156-0DEC34F62058}"/>
              </a:ext>
            </a:extLst>
          </p:cNvPr>
          <p:cNvSpPr>
            <a:spLocks noGrp="1"/>
          </p:cNvSpPr>
          <p:nvPr>
            <p:ph type="title"/>
          </p:nvPr>
        </p:nvSpPr>
        <p:spPr/>
        <p:txBody>
          <a:bodyPr/>
          <a:lstStyle/>
          <a:p>
            <a:endParaRPr lang="it-IT"/>
          </a:p>
        </p:txBody>
      </p:sp>
      <p:sp>
        <p:nvSpPr>
          <p:cNvPr id="4" name="CasellaDiTesto 3">
            <a:extLst>
              <a:ext uri="{FF2B5EF4-FFF2-40B4-BE49-F238E27FC236}">
                <a16:creationId xmlns="" xmlns:a16="http://schemas.microsoft.com/office/drawing/2014/main" id="{011100AA-CB70-5DDE-5E38-472089100BF7}"/>
              </a:ext>
            </a:extLst>
          </p:cNvPr>
          <p:cNvSpPr txBox="1"/>
          <p:nvPr/>
        </p:nvSpPr>
        <p:spPr>
          <a:xfrm>
            <a:off x="781339" y="470263"/>
            <a:ext cx="4255909" cy="1015663"/>
          </a:xfrm>
          <a:prstGeom prst="rect">
            <a:avLst/>
          </a:prstGeom>
          <a:noFill/>
        </p:spPr>
        <p:txBody>
          <a:bodyPr wrap="none" rtlCol="0">
            <a:spAutoFit/>
          </a:bodyPr>
          <a:lstStyle/>
          <a:p>
            <a:r>
              <a:rPr lang="it-IT" sz="2000" dirty="0">
                <a:ln w="0"/>
                <a:solidFill>
                  <a:schemeClr val="accent1"/>
                </a:solidFill>
                <a:effectLst>
                  <a:outerShdw blurRad="38100" dist="25400" dir="5400000" algn="ctr" rotWithShape="0">
                    <a:srgbClr val="6E747A">
                      <a:alpha val="43000"/>
                    </a:srgbClr>
                  </a:outerShdw>
                </a:effectLst>
              </a:rPr>
              <a:t>«UN BAMBINO, UN INSEGNANTE,</a:t>
            </a:r>
          </a:p>
          <a:p>
            <a:r>
              <a:rPr lang="it-IT" sz="2000" dirty="0">
                <a:ln w="0"/>
                <a:solidFill>
                  <a:schemeClr val="accent1"/>
                </a:solidFill>
                <a:effectLst>
                  <a:outerShdw blurRad="38100" dist="25400" dir="5400000" algn="ctr" rotWithShape="0">
                    <a:srgbClr val="6E747A">
                      <a:alpha val="43000"/>
                    </a:srgbClr>
                  </a:outerShdw>
                </a:effectLst>
              </a:rPr>
              <a:t>     UN LIBRO E UNA PENNA, </a:t>
            </a:r>
          </a:p>
          <a:p>
            <a:r>
              <a:rPr lang="it-IT" sz="2000" dirty="0">
                <a:ln w="0"/>
                <a:solidFill>
                  <a:schemeClr val="accent1"/>
                </a:solidFill>
                <a:effectLst>
                  <a:outerShdw blurRad="38100" dist="25400" dir="5400000" algn="ctr" rotWithShape="0">
                    <a:srgbClr val="6E747A">
                      <a:alpha val="43000"/>
                    </a:srgbClr>
                  </a:outerShdw>
                </a:effectLst>
              </a:rPr>
              <a:t>      POSSONO CAMBIARE IL MONDO»</a:t>
            </a:r>
          </a:p>
        </p:txBody>
      </p:sp>
      <p:pic>
        <p:nvPicPr>
          <p:cNvPr id="8" name="Immagine 7" descr="Immagine che contiene Elementi grafici, clipart, testo, design&#10;&#10;Descrizione generata automaticamente">
            <a:extLst>
              <a:ext uri="{FF2B5EF4-FFF2-40B4-BE49-F238E27FC236}">
                <a16:creationId xmlns="" xmlns:a16="http://schemas.microsoft.com/office/drawing/2014/main" id="{805FA2F5-595A-10CF-8A90-4A2FA13A906C}"/>
              </a:ext>
            </a:extLst>
          </p:cNvPr>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rot="21000603">
            <a:off x="5824067" y="871273"/>
            <a:ext cx="3038497" cy="1323985"/>
          </a:xfrm>
          <a:prstGeom prst="rect">
            <a:avLst/>
          </a:prstGeom>
        </p:spPr>
      </p:pic>
      <p:pic>
        <p:nvPicPr>
          <p:cNvPr id="13" name="Immagine 12" descr="Immagine che contiene cilindro, penna&#10;&#10;Descrizione generata automaticamente">
            <a:extLst>
              <a:ext uri="{FF2B5EF4-FFF2-40B4-BE49-F238E27FC236}">
                <a16:creationId xmlns="" xmlns:a16="http://schemas.microsoft.com/office/drawing/2014/main" id="{7BD7E77F-B4FF-C226-6750-F016186053F7}"/>
              </a:ext>
            </a:extLst>
          </p:cNvPr>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2005054" y="5539232"/>
            <a:ext cx="3095648" cy="1228734"/>
          </a:xfrm>
          <a:prstGeom prst="rect">
            <a:avLst/>
          </a:prstGeom>
        </p:spPr>
      </p:pic>
    </p:spTree>
    <p:extLst>
      <p:ext uri="{BB962C8B-B14F-4D97-AF65-F5344CB8AC3E}">
        <p14:creationId xmlns="" xmlns:p14="http://schemas.microsoft.com/office/powerpoint/2010/main" val="32367530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4"/>
                                        </p:tgtEl>
                                        <p:attrNameLst>
                                          <p:attrName>style.color</p:attrName>
                                        </p:attrNameLst>
                                      </p:cBhvr>
                                      <p:to>
                                        <a:srgbClr val="FAB900"/>
                                      </p:to>
                                    </p:animClr>
                                    <p:animClr clrSpc="rgb" dir="cw">
                                      <p:cBhvr>
                                        <p:cTn id="7" dur="250" autoRev="1" fill="remove"/>
                                        <p:tgtEl>
                                          <p:spTgt spid="4"/>
                                        </p:tgtEl>
                                        <p:attrNameLst>
                                          <p:attrName>fillcolor</p:attrName>
                                        </p:attrNameLst>
                                      </p:cBhvr>
                                      <p:to>
                                        <a:srgbClr val="FAB900"/>
                                      </p:to>
                                    </p:animClr>
                                    <p:set>
                                      <p:cBhvr>
                                        <p:cTn id="8" dur="250" autoRev="1" fill="remove"/>
                                        <p:tgtEl>
                                          <p:spTgt spid="4"/>
                                        </p:tgtEl>
                                        <p:attrNameLst>
                                          <p:attrName>fill.type</p:attrName>
                                        </p:attrNameLst>
                                      </p:cBhvr>
                                      <p:to>
                                        <p:strVal val="solid"/>
                                      </p:to>
                                    </p:set>
                                    <p:set>
                                      <p:cBhvr>
                                        <p:cTn id="9" dur="250" autoRev="1" fill="remove"/>
                                        <p:tgtEl>
                                          <p:spTgt spid="4"/>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nodeType="clickEffect">
                                  <p:stCondLst>
                                    <p:cond delay="0"/>
                                  </p:stCondLst>
                                  <p:childTnLst>
                                    <p:animScale>
                                      <p:cBhvr>
                                        <p:cTn id="13" dur="2000" fill="hold"/>
                                        <p:tgtEl>
                                          <p:spTgt spid="6"/>
                                        </p:tgtEl>
                                      </p:cBhvr>
                                      <p:by x="150000" y="150000"/>
                                    </p:animScale>
                                  </p:childTnLst>
                                </p:cTn>
                              </p:par>
                            </p:childTnLst>
                          </p:cTn>
                        </p:par>
                      </p:childTnLst>
                    </p:cTn>
                  </p:par>
                  <p:par>
                    <p:cTn id="14" fill="hold">
                      <p:stCondLst>
                        <p:cond delay="indefinite"/>
                      </p:stCondLst>
                      <p:childTnLst>
                        <p:par>
                          <p:cTn id="15" fill="hold">
                            <p:stCondLst>
                              <p:cond delay="0"/>
                            </p:stCondLst>
                            <p:childTnLst>
                              <p:par>
                                <p:cTn id="16" presetID="6" presetClass="emph" presetSubtype="0" fill="hold" nodeType="clickEffect">
                                  <p:stCondLst>
                                    <p:cond delay="0"/>
                                  </p:stCondLst>
                                  <p:childTnLst>
                                    <p:animScale>
                                      <p:cBhvr>
                                        <p:cTn id="17"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PENDAY.odp" id="{7630936D-0CAD-46D2-9270-D55C2B04012F}" vid="{6907760B-E757-4D64-9E4D-9F32B5812F5F}"/>
    </a:ext>
  </a:extLst>
</a:theme>
</file>

<file path=ppt/theme/theme2.xml><?xml version="1.0" encoding="utf-8"?>
<a:theme xmlns:a="http://schemas.openxmlformats.org/drawingml/2006/main" name="Cornice">
  <a:themeElements>
    <a:clrScheme name="Cornic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rnic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ornic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Wisp</Template>
  <TotalTime>8</TotalTime>
  <Words>142</Words>
  <Application>Microsoft Office PowerPoint</Application>
  <PresentationFormat>Personalizzato</PresentationFormat>
  <Paragraphs>20</Paragraphs>
  <Slides>14</Slides>
  <Notes>0</Notes>
  <HiddenSlides>0</HiddenSlides>
  <MMClips>0</MMClips>
  <ScaleCrop>false</ScaleCrop>
  <HeadingPairs>
    <vt:vector size="4" baseType="variant">
      <vt:variant>
        <vt:lpstr>Tema</vt:lpstr>
      </vt:variant>
      <vt:variant>
        <vt:i4>2</vt:i4>
      </vt:variant>
      <vt:variant>
        <vt:lpstr>Titoli diapositive</vt:lpstr>
      </vt:variant>
      <vt:variant>
        <vt:i4>14</vt:i4>
      </vt:variant>
    </vt:vector>
  </HeadingPairs>
  <TitlesOfParts>
    <vt:vector size="16" baseType="lpstr">
      <vt:lpstr>Tema di Office</vt:lpstr>
      <vt:lpstr>Cornice</vt:lpstr>
      <vt:lpstr>Diapositiva 1</vt:lpstr>
      <vt:lpstr>Diapositiva 2</vt:lpstr>
      <vt:lpstr>In giardino</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Nikolas Subrani</dc:creator>
  <cp:lastModifiedBy>PC09</cp:lastModifiedBy>
  <cp:revision>55</cp:revision>
  <dcterms:created xsi:type="dcterms:W3CDTF">2020-12-02T17:34:46Z</dcterms:created>
  <dcterms:modified xsi:type="dcterms:W3CDTF">2024-12-18T12:28:32Z</dcterms:modified>
</cp:coreProperties>
</file>