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sldIdLst>
    <p:sldId id="274" r:id="rId3"/>
    <p:sldId id="257" r:id="rId4"/>
    <p:sldId id="273" r:id="rId5"/>
    <p:sldId id="259" r:id="rId6"/>
    <p:sldId id="260" r:id="rId7"/>
    <p:sldId id="261" r:id="rId8"/>
    <p:sldId id="262" r:id="rId9"/>
    <p:sldId id="270" r:id="rId10"/>
    <p:sldId id="263" r:id="rId11"/>
    <p:sldId id="281" r:id="rId12"/>
    <p:sldId id="288" r:id="rId13"/>
    <p:sldId id="268" r:id="rId14"/>
    <p:sldId id="269" r:id="rId15"/>
    <p:sldId id="28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1EFFF"/>
    <a:srgbClr val="DEEBF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5" autoAdjust="0"/>
    <p:restoredTop sz="95223" autoAdjust="0"/>
  </p:normalViewPr>
  <p:slideViewPr>
    <p:cSldViewPr snapToGrid="0">
      <p:cViewPr>
        <p:scale>
          <a:sx n="180" d="100"/>
          <a:sy n="180" d="100"/>
        </p:scale>
        <p:origin x="-78" y="3852"/>
      </p:cViewPr>
      <p:guideLst>
        <p:guide orient="horz" pos="2160"/>
        <p:guide pos="3840"/>
      </p:guideLst>
    </p:cSldViewPr>
  </p:slideViewPr>
  <p:notesTextViewPr>
    <p:cViewPr>
      <p:scale>
        <a:sx n="1" d="1"/>
        <a:sy n="1" d="1"/>
      </p:scale>
      <p:origin x="0" y="0"/>
    </p:cViewPr>
  </p:notesTextViewPr>
  <p:sorterViewPr>
    <p:cViewPr>
      <p:scale>
        <a:sx n="100" d="100"/>
        <a:sy n="100" d="100"/>
      </p:scale>
      <p:origin x="0" y="-4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34665EC-046A-402B-B3A3-026B75E344B0}"/>
              </a:ext>
            </a:extLst>
          </p:cNvPr>
          <p:cNvSpPr txBox="1">
            <a:spLocks noGrp="1"/>
          </p:cNvSpPr>
          <p:nvPr>
            <p:ph type="dt" sz="half" idx="7"/>
          </p:nvPr>
        </p:nvSpPr>
        <p:spPr/>
        <p:txBody>
          <a:bodyPr/>
          <a:lstStyle>
            <a:lvl1pPr>
              <a:defRPr/>
            </a:lvl1pPr>
          </a:lstStyle>
          <a:p>
            <a:pPr lvl="0"/>
            <a:fld id="{997F9BFB-F07E-4E48-890E-21CEA83FF221}" type="datetime1">
              <a:rPr lang="it-IT"/>
              <a:pPr lvl="0"/>
              <a:t>18/12/2024</a:t>
            </a:fld>
            <a:endParaRPr lang="it-IT"/>
          </a:p>
        </p:txBody>
      </p:sp>
      <p:sp>
        <p:nvSpPr>
          <p:cNvPr id="3" name="Footer Placeholder 2">
            <a:extLst>
              <a:ext uri="{FF2B5EF4-FFF2-40B4-BE49-F238E27FC236}">
                <a16:creationId xmlns="" xmlns:a16="http://schemas.microsoft.com/office/drawing/2014/main" id="{11AF4B20-1A56-468D-9F10-38D263C154BF}"/>
              </a:ext>
            </a:extLst>
          </p:cNvPr>
          <p:cNvSpPr txBox="1">
            <a:spLocks noGrp="1"/>
          </p:cNvSpPr>
          <p:nvPr>
            <p:ph type="ftr" sz="quarter" idx="9"/>
          </p:nvPr>
        </p:nvSpPr>
        <p:spPr/>
        <p:txBody>
          <a:bodyPr/>
          <a:lstStyle>
            <a:lvl1pPr>
              <a:defRPr/>
            </a:lvl1pPr>
          </a:lstStyle>
          <a:p>
            <a:pPr lvl="0"/>
            <a:endParaRPr lang="it-IT"/>
          </a:p>
        </p:txBody>
      </p:sp>
      <p:sp>
        <p:nvSpPr>
          <p:cNvPr id="4" name="Slide Number Placeholder 3">
            <a:extLst>
              <a:ext uri="{FF2B5EF4-FFF2-40B4-BE49-F238E27FC236}">
                <a16:creationId xmlns="" xmlns:a16="http://schemas.microsoft.com/office/drawing/2014/main" id="{6473D83A-A452-4522-96EA-9BB77214C66E}"/>
              </a:ext>
            </a:extLst>
          </p:cNvPr>
          <p:cNvSpPr txBox="1">
            <a:spLocks noGrp="1"/>
          </p:cNvSpPr>
          <p:nvPr>
            <p:ph type="sldNum" sz="quarter" idx="8"/>
          </p:nvPr>
        </p:nvSpPr>
        <p:spPr/>
        <p:txBody>
          <a:bodyPr/>
          <a:lstStyle>
            <a:lvl1pPr>
              <a:defRPr/>
            </a:lvl1pPr>
          </a:lstStyle>
          <a:p>
            <a:pPr lvl="0"/>
            <a:fld id="{FD445C4E-749E-4144-8EAF-8CE417F538C3}" type="slidenum">
              <a:rPr/>
              <a:pPr lvl="0"/>
              <a:t>‹N›</a:t>
            </a:fld>
            <a:endParaRPr lang="it-IT"/>
          </a:p>
        </p:txBody>
      </p:sp>
    </p:spTree>
    <p:extLst>
      <p:ext uri="{BB962C8B-B14F-4D97-AF65-F5344CB8AC3E}">
        <p14:creationId xmlns="" xmlns:p14="http://schemas.microsoft.com/office/powerpoint/2010/main" val="19800386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200554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365844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34661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232648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346703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55244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161868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56032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123584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420253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ECC9A678-DCBB-4C3D-B8EE-48B73BF901FE}" type="datetimeFigureOut">
              <a:rPr lang="it-IT" smtClean="0"/>
              <a:pPr/>
              <a:t>18/12/2024</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 xmlns:p14="http://schemas.microsoft.com/office/powerpoint/2010/main" val="124115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558">
              <a:schemeClr val="accent1">
                <a:lumMod val="60000"/>
                <a:lumOff val="40000"/>
              </a:schemeClr>
            </a:gs>
            <a:gs pos="80530">
              <a:srgbClr val="8CB9E1"/>
            </a:gs>
            <a:gs pos="57490">
              <a:srgbClr val="C6DCF0"/>
            </a:gs>
            <a:gs pos="0">
              <a:schemeClr val="accent5">
                <a:lumMod val="0"/>
                <a:lumOff val="100000"/>
              </a:schemeClr>
            </a:gs>
            <a:gs pos="46245">
              <a:srgbClr val="E3EEF8"/>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17984B-0B77-4DFD-A1AD-5B8B92EAFF57}"/>
              </a:ext>
            </a:extLst>
          </p:cNvPr>
          <p:cNvSpPr txBox="1">
            <a:spLocks noGrp="1"/>
          </p:cNvSpPr>
          <p:nvPr>
            <p:ph type="title"/>
          </p:nvPr>
        </p:nvSpPr>
        <p:spPr>
          <a:xfrm>
            <a:off x="838200" y="365130"/>
            <a:ext cx="10515600" cy="132555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 dello schema</a:t>
            </a:r>
            <a:endParaRPr lang="en-US"/>
          </a:p>
        </p:txBody>
      </p:sp>
      <p:sp>
        <p:nvSpPr>
          <p:cNvPr id="3" name="Text Placeholder 2">
            <a:extLst>
              <a:ext uri="{FF2B5EF4-FFF2-40B4-BE49-F238E27FC236}">
                <a16:creationId xmlns="" xmlns:a16="http://schemas.microsoft.com/office/drawing/2014/main" id="{A0344CE4-F80B-49E3-A8E7-48E0F8B4E722}"/>
              </a:ext>
            </a:extLst>
          </p:cNvPr>
          <p:cNvSpPr txBox="1">
            <a:spLocks noGrp="1"/>
          </p:cNvSpPr>
          <p:nvPr>
            <p:ph type="body" idx="1"/>
          </p:nvPr>
        </p:nvSpPr>
        <p:spPr>
          <a:xfrm>
            <a:off x="838200" y="1825627"/>
            <a:ext cx="10515600" cy="4351336"/>
          </a:xfrm>
          <a:prstGeom prst="rect">
            <a:avLst/>
          </a:prstGeom>
          <a:noFill/>
          <a:ln>
            <a:noFill/>
          </a:ln>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 xmlns:a16="http://schemas.microsoft.com/office/drawing/2014/main" id="{C0547BA5-5505-4DFA-B061-ADB78985AEF9}"/>
              </a:ext>
            </a:extLst>
          </p:cNvPr>
          <p:cNvSpPr txBox="1">
            <a:spLocks noGrp="1"/>
          </p:cNvSpPr>
          <p:nvPr>
            <p:ph type="dt" sz="half" idx="2"/>
          </p:nvPr>
        </p:nvSpPr>
        <p:spPr>
          <a:xfrm>
            <a:off x="838200" y="6356352"/>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46B0B5D7-EF46-4566-99E9-197C796AAFA6}" type="datetime1">
              <a:rPr lang="it-IT"/>
              <a:pPr lvl="0"/>
              <a:t>18/12/2024</a:t>
            </a:fld>
            <a:endParaRPr lang="it-IT"/>
          </a:p>
        </p:txBody>
      </p:sp>
      <p:sp>
        <p:nvSpPr>
          <p:cNvPr id="5" name="Footer Placeholder 4">
            <a:extLst>
              <a:ext uri="{FF2B5EF4-FFF2-40B4-BE49-F238E27FC236}">
                <a16:creationId xmlns="" xmlns:a16="http://schemas.microsoft.com/office/drawing/2014/main" id="{3C754FAB-5423-4F41-BFC5-9E7ECB710500}"/>
              </a:ext>
            </a:extLst>
          </p:cNvPr>
          <p:cNvSpPr txBox="1">
            <a:spLocks noGrp="1"/>
          </p:cNvSpPr>
          <p:nvPr>
            <p:ph type="ftr" sz="quarter" idx="3"/>
          </p:nvPr>
        </p:nvSpPr>
        <p:spPr>
          <a:xfrm>
            <a:off x="4038599" y="6356352"/>
            <a:ext cx="41147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endParaRPr lang="it-IT"/>
          </a:p>
        </p:txBody>
      </p:sp>
      <p:sp>
        <p:nvSpPr>
          <p:cNvPr id="6" name="Slide Number Placeholder 5">
            <a:extLst>
              <a:ext uri="{FF2B5EF4-FFF2-40B4-BE49-F238E27FC236}">
                <a16:creationId xmlns="" xmlns:a16="http://schemas.microsoft.com/office/drawing/2014/main" id="{E59369A1-94F1-43EC-BAEB-28CDFCF71690}"/>
              </a:ext>
            </a:extLst>
          </p:cNvPr>
          <p:cNvSpPr txBox="1">
            <a:spLocks noGrp="1"/>
          </p:cNvSpPr>
          <p:nvPr>
            <p:ph type="sldNum" sz="quarter" idx="4"/>
          </p:nvPr>
        </p:nvSpPr>
        <p:spPr>
          <a:xfrm>
            <a:off x="8610599" y="6356352"/>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01D64404-0BB8-4241-A16B-F126EC2D268C}"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lvl="0"/>
            <a:fld id="{46B0B5D7-EF46-4566-99E9-197C796AAFA6}" type="datetime1">
              <a:rPr lang="it-IT" smtClean="0"/>
              <a:pPr lvl="0"/>
              <a:t>18/12/2024</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lvl="0"/>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lvl="0"/>
            <a:fld id="{01D64404-0BB8-4241-A16B-F126EC2D268C}" type="slidenum">
              <a:rPr lang="it-IT" smtClean="0"/>
              <a:pPr lvl="0"/>
              <a:t>‹N›</a:t>
            </a:fld>
            <a:endParaRPr lang="it-IT"/>
          </a:p>
        </p:txBody>
      </p:sp>
    </p:spTree>
    <p:extLst>
      <p:ext uri="{BB962C8B-B14F-4D97-AF65-F5344CB8AC3E}">
        <p14:creationId xmlns="" xmlns:p14="http://schemas.microsoft.com/office/powerpoint/2010/main" val="21640992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10">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E77E89CC-2D39-4866-A965-EC5D371F7B0A}"/>
              </a:ext>
            </a:extLst>
          </p:cNvPr>
          <p:cNvSpPr txBox="1"/>
          <p:nvPr/>
        </p:nvSpPr>
        <p:spPr>
          <a:xfrm>
            <a:off x="3254832" y="1964479"/>
            <a:ext cx="3102431"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dirty="0" err="1">
                <a:solidFill>
                  <a:srgbClr val="2F5597"/>
                </a:solidFill>
                <a:uFillTx/>
                <a:latin typeface="Edwardian Script ITC" pitchFamily="66"/>
              </a:rPr>
              <a:t>Scuola</a:t>
            </a:r>
            <a:endParaRPr lang="it-IT" sz="9600" b="0" i="0" u="none" strike="noStrike" kern="1200" cap="none" spc="0" baseline="0" dirty="0">
              <a:solidFill>
                <a:srgbClr val="2F5597"/>
              </a:solidFill>
              <a:uFillTx/>
              <a:latin typeface="Edwardian Script ITC" pitchFamily="66"/>
            </a:endParaRPr>
          </a:p>
        </p:txBody>
      </p:sp>
      <p:sp>
        <p:nvSpPr>
          <p:cNvPr id="3" name="CasellaDiTesto 2">
            <a:extLst>
              <a:ext uri="{FF2B5EF4-FFF2-40B4-BE49-F238E27FC236}">
                <a16:creationId xmlns="" xmlns:a16="http://schemas.microsoft.com/office/drawing/2014/main" id="{6561EF21-A5F5-4201-ABE3-357F8B2A5363}"/>
              </a:ext>
            </a:extLst>
          </p:cNvPr>
          <p:cNvSpPr txBox="1"/>
          <p:nvPr/>
        </p:nvSpPr>
        <p:spPr>
          <a:xfrm>
            <a:off x="6357253" y="1975754"/>
            <a:ext cx="3641268"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2F5597"/>
                </a:solidFill>
                <a:uFillTx/>
                <a:latin typeface="Edwardian Script ITC" pitchFamily="66"/>
              </a:rPr>
              <a:t>primaria</a:t>
            </a:r>
            <a:endParaRPr lang="it-IT" sz="9600" b="0" i="0" u="none" strike="noStrike" kern="1200" cap="none" spc="0" baseline="0">
              <a:solidFill>
                <a:srgbClr val="2F5597"/>
              </a:solidFill>
              <a:uFillTx/>
              <a:latin typeface="Edwardian Script ITC" pitchFamily="66"/>
            </a:endParaRPr>
          </a:p>
        </p:txBody>
      </p:sp>
      <p:sp>
        <p:nvSpPr>
          <p:cNvPr id="4" name="CasellaDiTesto 3">
            <a:extLst>
              <a:ext uri="{FF2B5EF4-FFF2-40B4-BE49-F238E27FC236}">
                <a16:creationId xmlns="" xmlns:a16="http://schemas.microsoft.com/office/drawing/2014/main" id="{D6F0757E-0FDD-460E-A9B6-14FCA384B0CE}"/>
              </a:ext>
            </a:extLst>
          </p:cNvPr>
          <p:cNvSpPr txBox="1"/>
          <p:nvPr/>
        </p:nvSpPr>
        <p:spPr>
          <a:xfrm>
            <a:off x="3728354" y="3706585"/>
            <a:ext cx="4718953" cy="156965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2F5597"/>
                </a:solidFill>
                <a:uFillTx/>
                <a:latin typeface="Edwardian Script ITC" pitchFamily="66"/>
              </a:rPr>
              <a:t>Macerone</a:t>
            </a:r>
            <a:endParaRPr lang="it-IT" sz="9600" b="0" i="0" u="none" strike="noStrike" kern="1200" cap="none" spc="0" baseline="0">
              <a:solidFill>
                <a:srgbClr val="2F5597"/>
              </a:solidFill>
              <a:uFillTx/>
              <a:latin typeface="Edwardian Script ITC" pitchFamily="66"/>
            </a:endParaRPr>
          </a:p>
        </p:txBody>
      </p:sp>
    </p:spTree>
    <p:extLst>
      <p:ext uri="{BB962C8B-B14F-4D97-AF65-F5344CB8AC3E}">
        <p14:creationId xmlns="" xmlns:p14="http://schemas.microsoft.com/office/powerpoint/2010/main" val="389138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80">
                                          <p:stCondLst>
                                            <p:cond delay="0"/>
                                          </p:stCondLst>
                                        </p:cTn>
                                        <p:tgtEl>
                                          <p:spTgt spid="4">
                                            <p:txEl>
                                              <p:pRg st="0" end="0"/>
                                            </p:txEl>
                                          </p:spTgt>
                                        </p:tgtEl>
                                      </p:cBhvr>
                                    </p:animEffect>
                                    <p:anim calcmode="lin" valueType="num">
                                      <p:cBhvr>
                                        <p:cTn id="19" dur="1822">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0" dur="664">
                                          <p:stCondLst>
                                            <p:cond delay="0"/>
                                          </p:stCondLst>
                                        </p:cTn>
                                        <p:tgtEl>
                                          <p:spTgt spid="4">
                                            <p:txEl>
                                              <p:pRg st="0" end="0"/>
                                            </p:txEl>
                                          </p:spTgt>
                                        </p:tgtEl>
                                        <p:attrNameLst>
                                          <p:attrName>ppt_y</p:attrName>
                                        </p:attrNameLst>
                                      </p:cBhvr>
                                      <p:tavLst>
                                        <p:tav tm="0" fmla="#ppt_y-sin(pi*$)/3">
                                          <p:val>
                                            <p:strVal val="0,5"/>
                                          </p:val>
                                        </p:tav>
                                        <p:tav tm="100000">
                                          <p:val>
                                            <p:strVal val="1"/>
                                          </p:val>
                                        </p:tav>
                                      </p:tavLst>
                                    </p:anim>
                                    <p:anim calcmode="lin" valueType="num">
                                      <p:cBhvr>
                                        <p:cTn id="21" dur="664">
                                          <p:stCondLst>
                                            <p:cond delay="664"/>
                                          </p:stCondLst>
                                        </p:cTn>
                                        <p:tgtEl>
                                          <p:spTgt spid="4">
                                            <p:txEl>
                                              <p:pRg st="0" end="0"/>
                                            </p:txEl>
                                          </p:spTgt>
                                        </p:tgtEl>
                                        <p:attrNameLst>
                                          <p:attrName>ppt_y</p:attrName>
                                        </p:attrNameLst>
                                      </p:cBhvr>
                                      <p:tavLst>
                                        <p:tav tm="0" fmla="#ppt_y-sin(pi*$)/9">
                                          <p:val>
                                            <p:strVal val="0"/>
                                          </p:val>
                                        </p:tav>
                                        <p:tav tm="100000">
                                          <p:val>
                                            <p:strVal val="1"/>
                                          </p:val>
                                        </p:tav>
                                      </p:tavLst>
                                    </p:anim>
                                    <p:anim calcmode="lin" valueType="num">
                                      <p:cBhvr>
                                        <p:cTn id="22" dur="332">
                                          <p:stCondLst>
                                            <p:cond delay="1324"/>
                                          </p:stCondLst>
                                        </p:cTn>
                                        <p:tgtEl>
                                          <p:spTgt spid="4">
                                            <p:txEl>
                                              <p:pRg st="0" end="0"/>
                                            </p:txEl>
                                          </p:spTgt>
                                        </p:tgtEl>
                                        <p:attrNameLst>
                                          <p:attrName>ppt_y</p:attrName>
                                        </p:attrNameLst>
                                      </p:cBhvr>
                                      <p:tavLst>
                                        <p:tav tm="0" fmla="#ppt_y-sin(pi*$)/27">
                                          <p:val>
                                            <p:strVal val="0"/>
                                          </p:val>
                                        </p:tav>
                                        <p:tav tm="100000">
                                          <p:val>
                                            <p:strVal val="1"/>
                                          </p:val>
                                        </p:tav>
                                      </p:tavLst>
                                    </p:anim>
                                    <p:anim calcmode="lin" valueType="num">
                                      <p:cBhvr>
                                        <p:cTn id="23" dur="164">
                                          <p:stCondLst>
                                            <p:cond delay="1656"/>
                                          </p:stCondLst>
                                        </p:cTn>
                                        <p:tgtEl>
                                          <p:spTgt spid="4">
                                            <p:txEl>
                                              <p:pRg st="0" end="0"/>
                                            </p:txEl>
                                          </p:spTgt>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magine 2" descr="Immagine che contiene interni, parete, pavimento, stanza">
            <a:extLst>
              <a:ext uri="{FF2B5EF4-FFF2-40B4-BE49-F238E27FC236}">
                <a16:creationId xmlns="" xmlns:a16="http://schemas.microsoft.com/office/drawing/2014/main" id="{BDA73356-12EF-92E1-17DB-95929E78A2BE}"/>
              </a:ext>
            </a:extLst>
          </p:cNvPr>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86571" y="3562349"/>
            <a:ext cx="2373338" cy="2519363"/>
          </a:xfrm>
          <a:prstGeom prst="rect">
            <a:avLst/>
          </a:prstGeom>
        </p:spPr>
      </p:pic>
      <p:pic>
        <p:nvPicPr>
          <p:cNvPr id="5" name="Immagine 4" descr="Immagine che contiene testo, pavimento, interni, sedia&#10;&#10;Descrizione generata automaticamente">
            <a:extLst>
              <a:ext uri="{FF2B5EF4-FFF2-40B4-BE49-F238E27FC236}">
                <a16:creationId xmlns="" xmlns:a16="http://schemas.microsoft.com/office/drawing/2014/main" id="{4A40D523-11AD-032D-6F75-C1CA3FD83637}"/>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21348497">
            <a:off x="959560" y="1052871"/>
            <a:ext cx="2698700" cy="2024025"/>
          </a:xfrm>
          <a:prstGeom prst="rect">
            <a:avLst/>
          </a:prstGeom>
        </p:spPr>
      </p:pic>
      <p:pic>
        <p:nvPicPr>
          <p:cNvPr id="9" name="Immagine 8" descr="Immagine che contiene testo, pavimento, interni, parete">
            <a:extLst>
              <a:ext uri="{FF2B5EF4-FFF2-40B4-BE49-F238E27FC236}">
                <a16:creationId xmlns="" xmlns:a16="http://schemas.microsoft.com/office/drawing/2014/main" id="{ED5EF2CE-5480-E688-3CA1-AEED9EB85E3B}"/>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rot="389277">
            <a:off x="8629199" y="1127205"/>
            <a:ext cx="3190126" cy="3115819"/>
          </a:xfrm>
          <a:prstGeom prst="rect">
            <a:avLst/>
          </a:prstGeom>
        </p:spPr>
      </p:pic>
      <p:sp>
        <p:nvSpPr>
          <p:cNvPr id="10" name="Rettangolo 9">
            <a:extLst>
              <a:ext uri="{FF2B5EF4-FFF2-40B4-BE49-F238E27FC236}">
                <a16:creationId xmlns="" xmlns:a16="http://schemas.microsoft.com/office/drawing/2014/main" id="{EC67EBF0-A5E3-A5BD-D9CB-2E5A10E5526C}"/>
              </a:ext>
            </a:extLst>
          </p:cNvPr>
          <p:cNvSpPr/>
          <p:nvPr/>
        </p:nvSpPr>
        <p:spPr>
          <a:xfrm rot="21085645">
            <a:off x="4797059" y="4444931"/>
            <a:ext cx="5374422" cy="1754326"/>
          </a:xfrm>
          <a:prstGeom prst="rect">
            <a:avLst/>
          </a:prstGeom>
          <a:noFill/>
          <a:scene3d>
            <a:camera prst="orthographicFront"/>
            <a:lightRig rig="soft" dir="t">
              <a:rot lat="0" lon="0" rev="15600000"/>
            </a:lightRig>
          </a:scene3d>
          <a:sp3d prstMaterial="matte">
            <a:bevelT w="139700" h="139700" prst="divot"/>
          </a:sp3d>
        </p:spPr>
        <p:txBody>
          <a:bodyPr wrap="square" lIns="91440" tIns="45720" rIns="91440" bIns="45720">
            <a:spAutoFit/>
            <a:sp3d extrusionH="57150" prstMaterial="softEdge">
              <a:bevelT w="25400" h="38100"/>
            </a:sp3d>
          </a:bodyPr>
          <a:lstStyle/>
          <a:p>
            <a:pPr algn="ctr"/>
            <a:r>
              <a:rPr lang="en-US" sz="5400" b="1" dirty="0">
                <a:ln/>
                <a:solidFill>
                  <a:srgbClr val="00B050"/>
                </a:solidFill>
              </a:rPr>
              <a:t>N</a:t>
            </a:r>
            <a:r>
              <a:rPr lang="it-IT" sz="5400" b="1" dirty="0" err="1">
                <a:ln/>
                <a:solidFill>
                  <a:srgbClr val="00B050"/>
                </a:solidFill>
              </a:rPr>
              <a:t>el</a:t>
            </a:r>
            <a:r>
              <a:rPr lang="it-IT" sz="5400" b="1" dirty="0">
                <a:ln/>
                <a:solidFill>
                  <a:srgbClr val="00B050"/>
                </a:solidFill>
              </a:rPr>
              <a:t> laboratorio di informatica</a:t>
            </a:r>
            <a:endParaRPr lang="it-IT" sz="5400" b="1" cap="none" spc="0" dirty="0">
              <a:ln/>
              <a:solidFill>
                <a:srgbClr val="00B050"/>
              </a:solidFill>
              <a:effectLst/>
            </a:endParaRPr>
          </a:p>
        </p:txBody>
      </p:sp>
      <p:pic>
        <p:nvPicPr>
          <p:cNvPr id="4" name="Immagine 3">
            <a:extLst>
              <a:ext uri="{FF2B5EF4-FFF2-40B4-BE49-F238E27FC236}">
                <a16:creationId xmlns="" xmlns:a16="http://schemas.microsoft.com/office/drawing/2014/main" id="{3D80B210-C150-625D-85AF-60674D5E325E}"/>
              </a:ext>
            </a:extLst>
          </p:cNvPr>
          <p:cNvPicPr>
            <a:picLocks noChangeAspect="1"/>
          </p:cNvPicPr>
          <p:nvPr/>
        </p:nvPicPr>
        <p:blipFill>
          <a:blip r:embed="rId5" cstate="email"/>
          <a:stretch>
            <a:fillRect/>
          </a:stretch>
        </p:blipFill>
        <p:spPr>
          <a:xfrm>
            <a:off x="3685843" y="1214131"/>
            <a:ext cx="4404519" cy="2941968"/>
          </a:xfrm>
          <a:prstGeom prst="rect">
            <a:avLst/>
          </a:prstGeom>
        </p:spPr>
      </p:pic>
      <p:pic>
        <p:nvPicPr>
          <p:cNvPr id="6" name="Immagine 5" descr="Immagine che contiene computer, computer, forniture per ufficio, penna&#10;&#10;Descrizione generata automaticamente">
            <a:extLst>
              <a:ext uri="{FF2B5EF4-FFF2-40B4-BE49-F238E27FC236}">
                <a16:creationId xmlns="" xmlns:a16="http://schemas.microsoft.com/office/drawing/2014/main" id="{423B84CC-4B93-4FCB-C3C6-60B47A24CDA3}"/>
              </a:ext>
            </a:extLst>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9843522" y="5360750"/>
            <a:ext cx="2222586" cy="1258746"/>
          </a:xfrm>
          <a:prstGeom prst="rect">
            <a:avLst/>
          </a:prstGeom>
        </p:spPr>
      </p:pic>
      <p:pic>
        <p:nvPicPr>
          <p:cNvPr id="11" name="Immagine 10" descr="Immagine che contiene computer, Dispositivo di output, multimediale, Sistema operativo&#10;&#10;Descrizione generata automaticamente">
            <a:extLst>
              <a:ext uri="{FF2B5EF4-FFF2-40B4-BE49-F238E27FC236}">
                <a16:creationId xmlns="" xmlns:a16="http://schemas.microsoft.com/office/drawing/2014/main" id="{49D72ECA-687D-EF39-67E3-5111014C82C7}"/>
              </a:ext>
            </a:extLst>
          </p:cNvPr>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3614727" y="5678018"/>
            <a:ext cx="1262073" cy="807387"/>
          </a:xfrm>
          <a:prstGeom prst="rect">
            <a:avLst/>
          </a:prstGeom>
        </p:spPr>
      </p:pic>
    </p:spTree>
    <p:extLst>
      <p:ext uri="{BB962C8B-B14F-4D97-AF65-F5344CB8AC3E}">
        <p14:creationId xmlns="" xmlns:p14="http://schemas.microsoft.com/office/powerpoint/2010/main" val="36832410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nodeType="clickEffect">
                                  <p:stCondLst>
                                    <p:cond delay="0"/>
                                  </p:stCondLst>
                                  <p:childTnLst>
                                    <p:animEffect transition="out" filter="fade">
                                      <p:cBhvr>
                                        <p:cTn id="40" dur="1000"/>
                                        <p:tgtEl>
                                          <p:spTgt spid="6"/>
                                        </p:tgtEl>
                                      </p:cBhvr>
                                    </p:animEffect>
                                    <p:anim calcmode="lin" valueType="num">
                                      <p:cBhvr>
                                        <p:cTn id="41" dur="1000"/>
                                        <p:tgtEl>
                                          <p:spTgt spid="6"/>
                                        </p:tgtEl>
                                        <p:attrNameLst>
                                          <p:attrName>ppt_x</p:attrName>
                                        </p:attrNameLst>
                                      </p:cBhvr>
                                      <p:tavLst>
                                        <p:tav tm="0">
                                          <p:val>
                                            <p:strVal val="ppt_x"/>
                                          </p:val>
                                        </p:tav>
                                        <p:tav tm="100000">
                                          <p:val>
                                            <p:strVal val="ppt_x"/>
                                          </p:val>
                                        </p:tav>
                                      </p:tavLst>
                                    </p:anim>
                                    <p:anim calcmode="lin" valueType="num">
                                      <p:cBhvr>
                                        <p:cTn id="42" dur="1000"/>
                                        <p:tgtEl>
                                          <p:spTgt spid="6"/>
                                        </p:tgtEl>
                                        <p:attrNameLst>
                                          <p:attrName>ppt_y</p:attrName>
                                        </p:attrNameLst>
                                      </p:cBhvr>
                                      <p:tavLst>
                                        <p:tav tm="0">
                                          <p:val>
                                            <p:strVal val="ppt_y"/>
                                          </p:val>
                                        </p:tav>
                                        <p:tav tm="100000">
                                          <p:val>
                                            <p:strVal val="ppt_y+.1"/>
                                          </p:val>
                                        </p:tav>
                                      </p:tavLst>
                                    </p:anim>
                                    <p:set>
                                      <p:cBhvr>
                                        <p:cTn id="4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0515">
              <a:srgbClr val="CCEDF3"/>
            </a:gs>
            <a:gs pos="4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77E065E7-E8E8-53D4-0E2A-D771C37A7193}"/>
              </a:ext>
            </a:extLst>
          </p:cNvPr>
          <p:cNvPicPr>
            <a:picLocks noChangeAspect="1"/>
          </p:cNvPicPr>
          <p:nvPr/>
        </p:nvPicPr>
        <p:blipFill>
          <a:blip r:embed="rId2" cstate="email"/>
          <a:stretch>
            <a:fillRect/>
          </a:stretch>
        </p:blipFill>
        <p:spPr>
          <a:xfrm>
            <a:off x="4070761" y="649433"/>
            <a:ext cx="1878092" cy="1653842"/>
          </a:xfrm>
          <a:prstGeom prst="rect">
            <a:avLst/>
          </a:prstGeom>
          <a:scene3d>
            <a:camera prst="orthographicFront"/>
            <a:lightRig rig="threePt" dir="t"/>
          </a:scene3d>
          <a:sp3d>
            <a:bevelT prst="angle"/>
          </a:sp3d>
        </p:spPr>
      </p:pic>
      <p:pic>
        <p:nvPicPr>
          <p:cNvPr id="3" name="Immagine 2">
            <a:extLst>
              <a:ext uri="{FF2B5EF4-FFF2-40B4-BE49-F238E27FC236}">
                <a16:creationId xmlns="" xmlns:a16="http://schemas.microsoft.com/office/drawing/2014/main" id="{5EBD2649-E993-4F85-57F1-C9B69D63CD7F}"/>
              </a:ext>
            </a:extLst>
          </p:cNvPr>
          <p:cNvPicPr>
            <a:picLocks noChangeAspect="1"/>
          </p:cNvPicPr>
          <p:nvPr/>
        </p:nvPicPr>
        <p:blipFill>
          <a:blip r:embed="rId3" cstate="email"/>
          <a:stretch>
            <a:fillRect/>
          </a:stretch>
        </p:blipFill>
        <p:spPr>
          <a:xfrm>
            <a:off x="9211983" y="4089914"/>
            <a:ext cx="2059143" cy="1550874"/>
          </a:xfrm>
          <a:prstGeom prst="rect">
            <a:avLst/>
          </a:prstGeom>
          <a:scene3d>
            <a:camera prst="orthographicFront"/>
            <a:lightRig rig="threePt" dir="t"/>
          </a:scene3d>
          <a:sp3d>
            <a:bevelT w="114300" prst="artDeco"/>
          </a:sp3d>
        </p:spPr>
      </p:pic>
      <p:pic>
        <p:nvPicPr>
          <p:cNvPr id="4" name="Immagine 3">
            <a:extLst>
              <a:ext uri="{FF2B5EF4-FFF2-40B4-BE49-F238E27FC236}">
                <a16:creationId xmlns="" xmlns:a16="http://schemas.microsoft.com/office/drawing/2014/main" id="{FDD7ED4F-742D-D792-E612-8E0145751311}"/>
              </a:ext>
            </a:extLst>
          </p:cNvPr>
          <p:cNvPicPr>
            <a:picLocks noChangeAspect="1"/>
          </p:cNvPicPr>
          <p:nvPr/>
        </p:nvPicPr>
        <p:blipFill>
          <a:blip r:embed="rId4" cstate="email"/>
          <a:stretch>
            <a:fillRect/>
          </a:stretch>
        </p:blipFill>
        <p:spPr>
          <a:xfrm>
            <a:off x="3032248" y="4855481"/>
            <a:ext cx="2194000" cy="1364599"/>
          </a:xfrm>
          <a:prstGeom prst="rect">
            <a:avLst/>
          </a:prstGeom>
          <a:effectLst/>
          <a:scene3d>
            <a:camera prst="orthographicFront"/>
            <a:lightRig rig="threePt" dir="t"/>
          </a:scene3d>
          <a:sp3d>
            <a:bevelT w="101600" prst="riblet"/>
          </a:sp3d>
        </p:spPr>
      </p:pic>
      <p:pic>
        <p:nvPicPr>
          <p:cNvPr id="5" name="Immagine 4">
            <a:extLst>
              <a:ext uri="{FF2B5EF4-FFF2-40B4-BE49-F238E27FC236}">
                <a16:creationId xmlns="" xmlns:a16="http://schemas.microsoft.com/office/drawing/2014/main" id="{8CC07099-36DE-C7AB-76D4-E931EBD57972}"/>
              </a:ext>
            </a:extLst>
          </p:cNvPr>
          <p:cNvPicPr>
            <a:picLocks noChangeAspect="1"/>
          </p:cNvPicPr>
          <p:nvPr/>
        </p:nvPicPr>
        <p:blipFill>
          <a:blip r:embed="rId5" cstate="email"/>
          <a:stretch>
            <a:fillRect/>
          </a:stretch>
        </p:blipFill>
        <p:spPr>
          <a:xfrm>
            <a:off x="1129535" y="1734474"/>
            <a:ext cx="2287409" cy="155087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Immagine 5">
            <a:extLst>
              <a:ext uri="{FF2B5EF4-FFF2-40B4-BE49-F238E27FC236}">
                <a16:creationId xmlns="" xmlns:a16="http://schemas.microsoft.com/office/drawing/2014/main" id="{B6D31ECB-D39F-CA38-95D3-825C94C804D6}"/>
              </a:ext>
            </a:extLst>
          </p:cNvPr>
          <p:cNvPicPr>
            <a:picLocks noChangeAspect="1"/>
          </p:cNvPicPr>
          <p:nvPr/>
        </p:nvPicPr>
        <p:blipFill>
          <a:blip r:embed="rId6" cstate="email"/>
          <a:stretch>
            <a:fillRect/>
          </a:stretch>
        </p:blipFill>
        <p:spPr>
          <a:xfrm>
            <a:off x="7809199" y="2520418"/>
            <a:ext cx="2145685" cy="1402424"/>
          </a:xfrm>
          <a:prstGeom prst="rect">
            <a:avLst/>
          </a:prstGeom>
          <a:scene3d>
            <a:camera prst="orthographicFront"/>
            <a:lightRig rig="threePt" dir="t"/>
          </a:scene3d>
          <a:sp3d>
            <a:bevelT w="139700" h="139700" prst="divot"/>
          </a:sp3d>
        </p:spPr>
      </p:pic>
      <p:pic>
        <p:nvPicPr>
          <p:cNvPr id="8" name="Immagine 7">
            <a:extLst>
              <a:ext uri="{FF2B5EF4-FFF2-40B4-BE49-F238E27FC236}">
                <a16:creationId xmlns="" xmlns:a16="http://schemas.microsoft.com/office/drawing/2014/main" id="{F4182352-B325-4598-BC66-F7B6B2E38BAA}"/>
              </a:ext>
            </a:extLst>
          </p:cNvPr>
          <p:cNvPicPr>
            <a:picLocks noChangeAspect="1"/>
          </p:cNvPicPr>
          <p:nvPr/>
        </p:nvPicPr>
        <p:blipFill>
          <a:blip r:embed="rId7" cstate="email"/>
          <a:stretch>
            <a:fillRect/>
          </a:stretch>
        </p:blipFill>
        <p:spPr>
          <a:xfrm>
            <a:off x="7087343" y="649433"/>
            <a:ext cx="1739153" cy="1465275"/>
          </a:xfrm>
          <a:prstGeom prst="rect">
            <a:avLst/>
          </a:prstGeom>
          <a:scene3d>
            <a:camera prst="orthographicFront"/>
            <a:lightRig rig="threePt" dir="t"/>
          </a:scene3d>
          <a:sp3d>
            <a:bevelT w="139700" h="139700" prst="divot"/>
          </a:sp3d>
        </p:spPr>
      </p:pic>
      <p:pic>
        <p:nvPicPr>
          <p:cNvPr id="11" name="Immagine 10">
            <a:extLst>
              <a:ext uri="{FF2B5EF4-FFF2-40B4-BE49-F238E27FC236}">
                <a16:creationId xmlns="" xmlns:a16="http://schemas.microsoft.com/office/drawing/2014/main" id="{B97AEE3C-6F30-5157-EFAC-0DFEAE35D6E4}"/>
              </a:ext>
            </a:extLst>
          </p:cNvPr>
          <p:cNvPicPr>
            <a:picLocks noChangeAspect="1"/>
          </p:cNvPicPr>
          <p:nvPr/>
        </p:nvPicPr>
        <p:blipFill>
          <a:blip r:embed="rId8" cstate="email"/>
          <a:stretch>
            <a:fillRect/>
          </a:stretch>
        </p:blipFill>
        <p:spPr>
          <a:xfrm>
            <a:off x="4576006" y="2526906"/>
            <a:ext cx="2511337" cy="1609257"/>
          </a:xfrm>
          <a:prstGeom prst="rect">
            <a:avLst/>
          </a:prstGeom>
          <a:scene3d>
            <a:camera prst="orthographicFront"/>
            <a:lightRig rig="threePt" dir="t"/>
          </a:scene3d>
          <a:sp3d>
            <a:bevelT w="165100" prst="coolSlant"/>
          </a:sp3d>
        </p:spPr>
      </p:pic>
      <p:pic>
        <p:nvPicPr>
          <p:cNvPr id="12" name="Immagine 11">
            <a:extLst>
              <a:ext uri="{FF2B5EF4-FFF2-40B4-BE49-F238E27FC236}">
                <a16:creationId xmlns="" xmlns:a16="http://schemas.microsoft.com/office/drawing/2014/main" id="{AC94715A-A8FF-4F75-2004-4718016C0D70}"/>
              </a:ext>
            </a:extLst>
          </p:cNvPr>
          <p:cNvPicPr>
            <a:picLocks noChangeAspect="1"/>
          </p:cNvPicPr>
          <p:nvPr/>
        </p:nvPicPr>
        <p:blipFill>
          <a:blip r:embed="rId9" cstate="email"/>
          <a:stretch>
            <a:fillRect/>
          </a:stretch>
        </p:blipFill>
        <p:spPr>
          <a:xfrm>
            <a:off x="9533904" y="765186"/>
            <a:ext cx="1238870" cy="153808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4" name="Immagine 13">
            <a:extLst>
              <a:ext uri="{FF2B5EF4-FFF2-40B4-BE49-F238E27FC236}">
                <a16:creationId xmlns="" xmlns:a16="http://schemas.microsoft.com/office/drawing/2014/main" id="{6CC4879F-E22A-5897-935E-F2C212325B06}"/>
              </a:ext>
            </a:extLst>
          </p:cNvPr>
          <p:cNvPicPr>
            <a:picLocks noChangeAspect="1"/>
          </p:cNvPicPr>
          <p:nvPr/>
        </p:nvPicPr>
        <p:blipFill>
          <a:blip r:embed="rId10" cstate="email"/>
          <a:stretch>
            <a:fillRect/>
          </a:stretch>
        </p:blipFill>
        <p:spPr>
          <a:xfrm>
            <a:off x="2609645" y="3173993"/>
            <a:ext cx="1808083" cy="132182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accent1"/>
          </a:fontRef>
        </p:style>
      </p:pic>
      <p:pic>
        <p:nvPicPr>
          <p:cNvPr id="18" name="Immagine 17">
            <a:extLst>
              <a:ext uri="{FF2B5EF4-FFF2-40B4-BE49-F238E27FC236}">
                <a16:creationId xmlns="" xmlns:a16="http://schemas.microsoft.com/office/drawing/2014/main" id="{FB277CB4-2227-8438-BCD8-CCCF66050EE9}"/>
              </a:ext>
            </a:extLst>
          </p:cNvPr>
          <p:cNvPicPr>
            <a:picLocks noChangeAspect="1"/>
          </p:cNvPicPr>
          <p:nvPr/>
        </p:nvPicPr>
        <p:blipFill>
          <a:blip r:embed="rId11" cstate="email"/>
          <a:stretch>
            <a:fillRect/>
          </a:stretch>
        </p:blipFill>
        <p:spPr>
          <a:xfrm>
            <a:off x="700170" y="4248569"/>
            <a:ext cx="1437645" cy="1940294"/>
          </a:xfrm>
          <a:prstGeom prst="rect">
            <a:avLst/>
          </a:prstGeom>
          <a:effectLst>
            <a:glow rad="63500">
              <a:schemeClr val="accent1">
                <a:satMod val="175000"/>
                <a:alpha val="40000"/>
              </a:schemeClr>
            </a:glow>
          </a:effectLst>
          <a:scene3d>
            <a:camera prst="orthographicFront"/>
            <a:lightRig rig="threePt" dir="t"/>
          </a:scene3d>
          <a:sp3d>
            <a:bevelT w="139700" h="139700" prst="divot"/>
          </a:sp3d>
        </p:spPr>
      </p:pic>
      <p:sp>
        <p:nvSpPr>
          <p:cNvPr id="22" name="CasellaDiTesto 21">
            <a:extLst>
              <a:ext uri="{FF2B5EF4-FFF2-40B4-BE49-F238E27FC236}">
                <a16:creationId xmlns="" xmlns:a16="http://schemas.microsoft.com/office/drawing/2014/main" id="{CA569B38-FCB9-34E2-2C95-372BF77FDB42}"/>
              </a:ext>
            </a:extLst>
          </p:cNvPr>
          <p:cNvSpPr txBox="1"/>
          <p:nvPr/>
        </p:nvSpPr>
        <p:spPr>
          <a:xfrm>
            <a:off x="1419226" y="561975"/>
            <a:ext cx="2808446" cy="1077218"/>
          </a:xfrm>
          <a:prstGeom prst="rect">
            <a:avLst/>
          </a:prstGeom>
          <a:noFill/>
        </p:spPr>
        <p:txBody>
          <a:bodyPr wrap="square">
            <a:spAutoFit/>
          </a:bodyPr>
          <a:lstStyle/>
          <a:p>
            <a:r>
              <a:rPr lang="it-IT" sz="3200" dirty="0"/>
              <a:t>NON SOLO QUADERNI </a:t>
            </a:r>
          </a:p>
        </p:txBody>
      </p:sp>
      <p:pic>
        <p:nvPicPr>
          <p:cNvPr id="24" name="Immagine 23" descr="Immagine che contiene collezione, interno, muro, portafotografie&#10;&#10;Descrizione generata automaticamente">
            <a:extLst>
              <a:ext uri="{FF2B5EF4-FFF2-40B4-BE49-F238E27FC236}">
                <a16:creationId xmlns="" xmlns:a16="http://schemas.microsoft.com/office/drawing/2014/main" id="{D697AFFC-9001-EBC0-26B3-E1B9E672E15F}"/>
              </a:ext>
            </a:extLst>
          </p:cNvPr>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7191970" y="4197663"/>
            <a:ext cx="1437646" cy="21710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 xmlns:p14="http://schemas.microsoft.com/office/powerpoint/2010/main" val="39801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hidden="1">
            <a:extLst>
              <a:ext uri="{FF2B5EF4-FFF2-40B4-BE49-F238E27FC236}">
                <a16:creationId xmlns="" xmlns:a16="http://schemas.microsoft.com/office/drawing/2014/main" id="{F5D19194-5975-4B51-8037-24B9E81E9815}"/>
              </a:ext>
            </a:extLst>
          </p:cNvPr>
          <p:cNvSpPr>
            <a:spLocks noGrp="1"/>
          </p:cNvSpPr>
          <p:nvPr>
            <p:ph type="title"/>
          </p:nvPr>
        </p:nvSpPr>
        <p:spPr/>
        <p:txBody>
          <a:bodyPr/>
          <a:lstStyle/>
          <a:p>
            <a:endParaRPr lang="it-IT"/>
          </a:p>
        </p:txBody>
      </p:sp>
      <p:pic>
        <p:nvPicPr>
          <p:cNvPr id="3" name="Immagine 2">
            <a:extLst>
              <a:ext uri="{FF2B5EF4-FFF2-40B4-BE49-F238E27FC236}">
                <a16:creationId xmlns="" xmlns:a16="http://schemas.microsoft.com/office/drawing/2014/main" id="{2A900179-FBDB-40AA-8201-C3F7D9960DB1}"/>
              </a:ext>
            </a:extLst>
          </p:cNvPr>
          <p:cNvPicPr/>
          <p:nvPr/>
        </p:nvPicPr>
        <p:blipFill>
          <a:blip r:embed="rId2" cstate="email"/>
          <a:stretch>
            <a:fillRect/>
          </a:stretch>
        </p:blipFill>
        <p:spPr>
          <a:xfrm>
            <a:off x="-290513" y="204788"/>
            <a:ext cx="12192000" cy="6858000"/>
          </a:xfrm>
          <a:prstGeom prst="ellipse">
            <a:avLst/>
          </a:prstGeom>
          <a:ln>
            <a:noFill/>
          </a:ln>
          <a:effectLst>
            <a:softEdge rad="112500"/>
          </a:effectLst>
        </p:spPr>
      </p:pic>
    </p:spTree>
    <p:extLst>
      <p:ext uri="{BB962C8B-B14F-4D97-AF65-F5344CB8AC3E}">
        <p14:creationId xmlns="" xmlns:p14="http://schemas.microsoft.com/office/powerpoint/2010/main" val="42728711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hidden="1">
            <a:extLst>
              <a:ext uri="{FF2B5EF4-FFF2-40B4-BE49-F238E27FC236}">
                <a16:creationId xmlns="" xmlns:a16="http://schemas.microsoft.com/office/drawing/2014/main" id="{1447A606-5422-439F-B424-6CC4029573D6}"/>
              </a:ext>
            </a:extLst>
          </p:cNvPr>
          <p:cNvSpPr>
            <a:spLocks noGrp="1"/>
          </p:cNvSpPr>
          <p:nvPr>
            <p:ph type="title"/>
          </p:nvPr>
        </p:nvSpPr>
        <p:spPr/>
        <p:txBody>
          <a:bodyPr/>
          <a:lstStyle/>
          <a:p>
            <a:endParaRPr lang="it-IT"/>
          </a:p>
        </p:txBody>
      </p:sp>
      <p:pic>
        <p:nvPicPr>
          <p:cNvPr id="3" name="Immagine 2">
            <a:extLst>
              <a:ext uri="{FF2B5EF4-FFF2-40B4-BE49-F238E27FC236}">
                <a16:creationId xmlns="" xmlns:a16="http://schemas.microsoft.com/office/drawing/2014/main" id="{DA053ABE-375B-4565-AD0E-AE398F1754D2}"/>
              </a:ext>
            </a:extLst>
          </p:cNvPr>
          <p:cNvPicPr/>
          <p:nvPr/>
        </p:nvPicPr>
        <p:blipFill>
          <a:blip r:embed="rId2" cstate="email"/>
          <a:stretch>
            <a:fillRect/>
          </a:stretch>
        </p:blipFill>
        <p:spPr>
          <a:xfrm>
            <a:off x="-220078" y="-161925"/>
            <a:ext cx="12192000"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asellaDiTesto 3">
            <a:extLst>
              <a:ext uri="{FF2B5EF4-FFF2-40B4-BE49-F238E27FC236}">
                <a16:creationId xmlns="" xmlns:a16="http://schemas.microsoft.com/office/drawing/2014/main" id="{BA28140A-0AB0-45B8-9BDE-0F5000739B0D}"/>
              </a:ext>
            </a:extLst>
          </p:cNvPr>
          <p:cNvSpPr txBox="1"/>
          <p:nvPr/>
        </p:nvSpPr>
        <p:spPr>
          <a:xfrm>
            <a:off x="6438122" y="587830"/>
            <a:ext cx="4889241" cy="923330"/>
          </a:xfrm>
          <a:prstGeom prst="rect">
            <a:avLst/>
          </a:prstGeom>
          <a:noFill/>
        </p:spPr>
        <p:txBody>
          <a:bodyPr wrap="square" rtlCol="0">
            <a:spAutoFit/>
          </a:bodyPr>
          <a:lstStyle/>
          <a:p>
            <a:r>
              <a:rPr lang="en-US" sz="5400" dirty="0" err="1">
                <a:solidFill>
                  <a:schemeClr val="accent5">
                    <a:lumMod val="75000"/>
                  </a:schemeClr>
                </a:solidFill>
                <a:latin typeface="Brush Script MT" panose="03060802040406070304" pitchFamily="66" charset="0"/>
              </a:rPr>
              <a:t>Gli</a:t>
            </a:r>
            <a:r>
              <a:rPr lang="en-US" sz="5400" dirty="0">
                <a:solidFill>
                  <a:schemeClr val="accent5">
                    <a:lumMod val="75000"/>
                  </a:schemeClr>
                </a:solidFill>
                <a:latin typeface="Brush Script MT" panose="03060802040406070304" pitchFamily="66" charset="0"/>
              </a:rPr>
              <a:t> </a:t>
            </a:r>
            <a:r>
              <a:rPr lang="en-US" sz="5400" dirty="0" err="1">
                <a:solidFill>
                  <a:schemeClr val="accent5">
                    <a:lumMod val="75000"/>
                  </a:schemeClr>
                </a:solidFill>
                <a:latin typeface="Brush Script MT" panose="03060802040406070304" pitchFamily="66" charset="0"/>
              </a:rPr>
              <a:t>scrittori</a:t>
            </a:r>
            <a:r>
              <a:rPr lang="en-US" sz="5400" dirty="0">
                <a:solidFill>
                  <a:schemeClr val="accent5">
                    <a:lumMod val="75000"/>
                  </a:schemeClr>
                </a:solidFill>
                <a:latin typeface="Brush Script MT" panose="03060802040406070304" pitchFamily="66" charset="0"/>
              </a:rPr>
              <a:t> in </a:t>
            </a:r>
            <a:r>
              <a:rPr lang="en-US" sz="5400" dirty="0" err="1">
                <a:solidFill>
                  <a:schemeClr val="accent5">
                    <a:lumMod val="75000"/>
                  </a:schemeClr>
                </a:solidFill>
                <a:latin typeface="Brush Script MT" panose="03060802040406070304" pitchFamily="66" charset="0"/>
              </a:rPr>
              <a:t>classe</a:t>
            </a:r>
            <a:endParaRPr lang="it-IT" sz="5400" dirty="0">
              <a:solidFill>
                <a:schemeClr val="accent5">
                  <a:lumMod val="75000"/>
                </a:schemeClr>
              </a:solidFill>
              <a:latin typeface="Brush Script MT" panose="03060802040406070304" pitchFamily="66" charset="0"/>
            </a:endParaRPr>
          </a:p>
        </p:txBody>
      </p:sp>
      <p:sp>
        <p:nvSpPr>
          <p:cNvPr id="5" name="Ovale 4"/>
          <p:cNvSpPr/>
          <p:nvPr/>
        </p:nvSpPr>
        <p:spPr>
          <a:xfrm>
            <a:off x="5191803" y="4112157"/>
            <a:ext cx="347451" cy="338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5005928" y="4518263"/>
            <a:ext cx="347451" cy="338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831506" y="3995875"/>
            <a:ext cx="205624" cy="184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856388" y="3879594"/>
            <a:ext cx="205254" cy="210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6278351" y="3957996"/>
            <a:ext cx="205254" cy="210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7007757" y="3889284"/>
            <a:ext cx="205254" cy="210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6754051" y="4005566"/>
            <a:ext cx="205254" cy="210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1519338" y="1085594"/>
            <a:ext cx="290412" cy="298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2711450" y="717550"/>
            <a:ext cx="26035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2247900" y="673100"/>
            <a:ext cx="38735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3009900" y="692150"/>
            <a:ext cx="1651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1619250" y="812800"/>
            <a:ext cx="26035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3309229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1EFFF"/>
            </a:gs>
            <a:gs pos="2000">
              <a:srgbClr val="8CB9E1"/>
            </a:gs>
            <a:gs pos="0">
              <a:schemeClr val="accent5">
                <a:lumMod val="0"/>
                <a:lumOff val="100000"/>
              </a:schemeClr>
            </a:gs>
            <a:gs pos="74000">
              <a:srgbClr val="E3EEF8"/>
            </a:gs>
            <a:gs pos="60000">
              <a:schemeClr val="accent5">
                <a:lumMod val="0"/>
                <a:lumOff val="100000"/>
              </a:schemeClr>
            </a:gs>
            <a:gs pos="3000">
              <a:schemeClr val="accent5">
                <a:lumMod val="100000"/>
              </a:schemeClr>
            </a:gs>
          </a:gsLst>
          <a:lin ang="2700000" scaled="1"/>
          <a:tileRect/>
        </a:gra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7C8BA33B-897F-6825-1D20-633F3CC4FB56}"/>
              </a:ext>
            </a:extLst>
          </p:cNvPr>
          <p:cNvPicPr>
            <a:picLocks noChangeAspect="1"/>
          </p:cNvPicPr>
          <p:nvPr/>
        </p:nvPicPr>
        <p:blipFill>
          <a:blip r:embed="rId2" cstate="email"/>
          <a:stretch>
            <a:fillRect/>
          </a:stretch>
        </p:blipFill>
        <p:spPr>
          <a:xfrm>
            <a:off x="778646" y="5116198"/>
            <a:ext cx="1589150" cy="732889"/>
          </a:xfrm>
          <a:prstGeom prst="rect">
            <a:avLst/>
          </a:prstGeom>
        </p:spPr>
      </p:pic>
      <p:pic>
        <p:nvPicPr>
          <p:cNvPr id="9" name="Immagine 8">
            <a:extLst>
              <a:ext uri="{FF2B5EF4-FFF2-40B4-BE49-F238E27FC236}">
                <a16:creationId xmlns="" xmlns:a16="http://schemas.microsoft.com/office/drawing/2014/main" id="{070ECFFB-9A7C-AE3C-657E-6C479CD35844}"/>
              </a:ext>
            </a:extLst>
          </p:cNvPr>
          <p:cNvPicPr>
            <a:picLocks noChangeAspect="1"/>
          </p:cNvPicPr>
          <p:nvPr/>
        </p:nvPicPr>
        <p:blipFill>
          <a:blip r:embed="rId3" cstate="email"/>
          <a:stretch>
            <a:fillRect/>
          </a:stretch>
        </p:blipFill>
        <p:spPr>
          <a:xfrm>
            <a:off x="3006533" y="3239514"/>
            <a:ext cx="2058040" cy="2760785"/>
          </a:xfrm>
          <a:prstGeom prst="rect">
            <a:avLst/>
          </a:prstGeom>
        </p:spPr>
      </p:pic>
      <p:pic>
        <p:nvPicPr>
          <p:cNvPr id="11" name="Immagine 10">
            <a:extLst>
              <a:ext uri="{FF2B5EF4-FFF2-40B4-BE49-F238E27FC236}">
                <a16:creationId xmlns="" xmlns:a16="http://schemas.microsoft.com/office/drawing/2014/main" id="{1DC10215-90C3-FEEB-BFBB-D884C19BFB7C}"/>
              </a:ext>
            </a:extLst>
          </p:cNvPr>
          <p:cNvPicPr>
            <a:picLocks noChangeAspect="1"/>
          </p:cNvPicPr>
          <p:nvPr/>
        </p:nvPicPr>
        <p:blipFill>
          <a:blip r:embed="rId4" cstate="email"/>
          <a:stretch>
            <a:fillRect/>
          </a:stretch>
        </p:blipFill>
        <p:spPr>
          <a:xfrm>
            <a:off x="643795" y="3584278"/>
            <a:ext cx="1761654" cy="987219"/>
          </a:xfrm>
          <a:prstGeom prst="rect">
            <a:avLst/>
          </a:prstGeom>
        </p:spPr>
      </p:pic>
      <p:sp>
        <p:nvSpPr>
          <p:cNvPr id="2" name="Scorrimento verticale 1">
            <a:extLst>
              <a:ext uri="{FF2B5EF4-FFF2-40B4-BE49-F238E27FC236}">
                <a16:creationId xmlns="" xmlns:a16="http://schemas.microsoft.com/office/drawing/2014/main" id="{AC6C422E-743B-832A-583F-79F33EE64D43}"/>
              </a:ext>
            </a:extLst>
          </p:cNvPr>
          <p:cNvSpPr/>
          <p:nvPr/>
        </p:nvSpPr>
        <p:spPr>
          <a:xfrm>
            <a:off x="6488692" y="574751"/>
            <a:ext cx="4424363" cy="6111127"/>
          </a:xfrm>
          <a:prstGeom prst="verticalScroll">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 xmlns:a16="http://schemas.microsoft.com/office/drawing/2014/main" id="{F53B6AE4-9ECA-D482-950C-93F4C2A880FA}"/>
              </a:ext>
            </a:extLst>
          </p:cNvPr>
          <p:cNvSpPr txBox="1"/>
          <p:nvPr/>
        </p:nvSpPr>
        <p:spPr>
          <a:xfrm>
            <a:off x="7654066" y="684569"/>
            <a:ext cx="2678655" cy="372098"/>
          </a:xfrm>
          <a:prstGeom prst="rect">
            <a:avLst/>
          </a:prstGeom>
          <a:noFill/>
        </p:spPr>
        <p:txBody>
          <a:bodyPr wrap="square" rtlCol="0">
            <a:spAutoFit/>
          </a:bodyPr>
          <a:lstStyle/>
          <a:p>
            <a:r>
              <a:rPr lang="it-IT" dirty="0"/>
              <a:t>Filastrocca della lentezza </a:t>
            </a:r>
          </a:p>
        </p:txBody>
      </p:sp>
      <p:sp>
        <p:nvSpPr>
          <p:cNvPr id="5" name="CasellaDiTesto 4">
            <a:extLst>
              <a:ext uri="{FF2B5EF4-FFF2-40B4-BE49-F238E27FC236}">
                <a16:creationId xmlns="" xmlns:a16="http://schemas.microsoft.com/office/drawing/2014/main" id="{4C607A8C-C348-670F-469B-0B65A8513564}"/>
              </a:ext>
            </a:extLst>
          </p:cNvPr>
          <p:cNvSpPr txBox="1"/>
          <p:nvPr/>
        </p:nvSpPr>
        <p:spPr>
          <a:xfrm rot="10800000" flipV="1">
            <a:off x="7460427" y="1101258"/>
            <a:ext cx="2619488" cy="4247317"/>
          </a:xfrm>
          <a:prstGeom prst="rect">
            <a:avLst/>
          </a:prstGeom>
          <a:noFill/>
        </p:spPr>
        <p:txBody>
          <a:bodyPr wrap="square" rtlCol="0">
            <a:spAutoFit/>
          </a:bodyPr>
          <a:lstStyle/>
          <a:p>
            <a:r>
              <a:rPr lang="it-IT" dirty="0"/>
              <a:t>Io vado </a:t>
            </a:r>
            <a:r>
              <a:rPr lang="it-IT" dirty="0" err="1"/>
              <a:t>lento,io</a:t>
            </a:r>
            <a:r>
              <a:rPr lang="it-IT" dirty="0"/>
              <a:t> vado piano chi corre sempre non va lontano. Il mondo è pieno di cose lente chi corre sempre poi non le sente. Guarda che bello questo universo se corri sempre te lo sei perso. Senti che bella questa carezza non ci sarebbe senza lentezza. Rallenta un poco, rallenta ancora cosa succede se perdi un’ora.?</a:t>
            </a:r>
          </a:p>
          <a:p>
            <a:r>
              <a:rPr lang="it-IT" dirty="0"/>
              <a:t>(Sabrina Giarratana)</a:t>
            </a:r>
          </a:p>
        </p:txBody>
      </p:sp>
      <p:sp>
        <p:nvSpPr>
          <p:cNvPr id="12" name="Scorrimento orizzontale 11">
            <a:extLst>
              <a:ext uri="{FF2B5EF4-FFF2-40B4-BE49-F238E27FC236}">
                <a16:creationId xmlns="" xmlns:a16="http://schemas.microsoft.com/office/drawing/2014/main" id="{B6E43E7B-F861-4BFE-FC1F-5FB085A13EE6}"/>
              </a:ext>
            </a:extLst>
          </p:cNvPr>
          <p:cNvSpPr/>
          <p:nvPr/>
        </p:nvSpPr>
        <p:spPr>
          <a:xfrm>
            <a:off x="778646" y="494852"/>
            <a:ext cx="5181090" cy="2345705"/>
          </a:xfrm>
          <a:prstGeom prst="horizontalScroll">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 xmlns:a16="http://schemas.microsoft.com/office/drawing/2014/main" id="{0DF433D6-100E-3FE3-AAB2-00E588B0BDC2}"/>
              </a:ext>
            </a:extLst>
          </p:cNvPr>
          <p:cNvPicPr>
            <a:picLocks noChangeAspect="1"/>
          </p:cNvPicPr>
          <p:nvPr/>
        </p:nvPicPr>
        <p:blipFill>
          <a:blip r:embed="rId5" cstate="email"/>
          <a:stretch>
            <a:fillRect/>
          </a:stretch>
        </p:blipFill>
        <p:spPr>
          <a:xfrm>
            <a:off x="7680521" y="5582459"/>
            <a:ext cx="2040704" cy="869535"/>
          </a:xfrm>
          <a:prstGeom prst="rect">
            <a:avLst/>
          </a:prstGeom>
        </p:spPr>
      </p:pic>
      <p:sp>
        <p:nvSpPr>
          <p:cNvPr id="13" name="CasellaDiTesto 12">
            <a:extLst>
              <a:ext uri="{FF2B5EF4-FFF2-40B4-BE49-F238E27FC236}">
                <a16:creationId xmlns="" xmlns:a16="http://schemas.microsoft.com/office/drawing/2014/main" id="{1D94D7EF-634A-90BF-2EED-C6CFCCA981CA}"/>
              </a:ext>
            </a:extLst>
          </p:cNvPr>
          <p:cNvSpPr txBox="1"/>
          <p:nvPr/>
        </p:nvSpPr>
        <p:spPr>
          <a:xfrm>
            <a:off x="1420009" y="1129553"/>
            <a:ext cx="3103582" cy="1200329"/>
          </a:xfrm>
          <a:prstGeom prst="rect">
            <a:avLst/>
          </a:prstGeom>
          <a:noFill/>
        </p:spPr>
        <p:txBody>
          <a:bodyPr wrap="square" rtlCol="0">
            <a:spAutoFit/>
          </a:bodyPr>
          <a:lstStyle/>
          <a:p>
            <a:r>
              <a:rPr lang="it-IT" dirty="0"/>
              <a:t>VI ASPETTIAMO CON I VOSTRI BAMBINI IL 10 GENNAIO 2024 </a:t>
            </a:r>
          </a:p>
          <a:p>
            <a:r>
              <a:rPr lang="it-IT" dirty="0"/>
              <a:t>DALLE ORE 17 ALLE 18:30 PER VISITARE LA SCUOLA. </a:t>
            </a:r>
          </a:p>
        </p:txBody>
      </p:sp>
    </p:spTree>
    <p:extLst>
      <p:ext uri="{BB962C8B-B14F-4D97-AF65-F5344CB8AC3E}">
        <p14:creationId xmlns="" xmlns:p14="http://schemas.microsoft.com/office/powerpoint/2010/main" val="3859872511"/>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 xmlns:a16="http://schemas.microsoft.com/office/drawing/2014/main" id="{3F7B0057-7F58-488C-AC2C-B6B28F6D07F3}"/>
              </a:ext>
            </a:extLst>
          </p:cNvPr>
          <p:cNvSpPr>
            <a:spLocks noGrp="1"/>
          </p:cNvSpPr>
          <p:nvPr>
            <p:ph type="title"/>
          </p:nvPr>
        </p:nvSpPr>
        <p:spPr/>
        <p:txBody>
          <a:bodyPr/>
          <a:lstStyle/>
          <a:p>
            <a:endParaRPr lang="it-IT"/>
          </a:p>
        </p:txBody>
      </p:sp>
      <p:pic>
        <p:nvPicPr>
          <p:cNvPr id="7" name="Immagine 6" descr="Immagine che contiene aria aperta, cielo, pianta, albero&#10;&#10;Descrizione generata automaticamente">
            <a:extLst>
              <a:ext uri="{FF2B5EF4-FFF2-40B4-BE49-F238E27FC236}">
                <a16:creationId xmlns="" xmlns:a16="http://schemas.microsoft.com/office/drawing/2014/main" id="{E0B66D32-4D9D-3ED7-50CA-92FE5C7F1695}"/>
              </a:ext>
            </a:extLst>
          </p:cNvPr>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0"/>
            <a:ext cx="12192000" cy="6857999"/>
          </a:xfrm>
          <a:prstGeom prst="rect">
            <a:avLst/>
          </a:prstGeom>
        </p:spPr>
      </p:pic>
      <p:sp>
        <p:nvSpPr>
          <p:cNvPr id="8" name="CasellaDiTesto 7">
            <a:extLst>
              <a:ext uri="{FF2B5EF4-FFF2-40B4-BE49-F238E27FC236}">
                <a16:creationId xmlns="" xmlns:a16="http://schemas.microsoft.com/office/drawing/2014/main" id="{8BF90991-B377-5914-E954-2E56F908BD68}"/>
              </a:ext>
            </a:extLst>
          </p:cNvPr>
          <p:cNvSpPr txBox="1"/>
          <p:nvPr/>
        </p:nvSpPr>
        <p:spPr>
          <a:xfrm>
            <a:off x="1255800" y="5514108"/>
            <a:ext cx="3151395" cy="707886"/>
          </a:xfrm>
          <a:prstGeom prst="rect">
            <a:avLst/>
          </a:prstGeom>
          <a:noFill/>
        </p:spPr>
        <p:txBody>
          <a:bodyPr wrap="square" rtlCol="0">
            <a:spAutoFit/>
          </a:bodyPr>
          <a:lstStyle/>
          <a:p>
            <a:r>
              <a:rPr lang="it-IT" sz="4000" dirty="0">
                <a:solidFill>
                  <a:schemeClr val="bg1"/>
                </a:solidFill>
                <a:latin typeface="Goudy Old Style" panose="02020502050305020303" pitchFamily="18" charset="0"/>
                <a:ea typeface="Calibri" panose="020F0502020204030204" pitchFamily="34" charset="0"/>
                <a:cs typeface="Calibri" panose="020F0502020204030204" pitchFamily="34" charset="0"/>
              </a:rPr>
              <a:t>INGRESSO</a:t>
            </a:r>
            <a:r>
              <a:rPr lang="it-IT"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 xmlns:p14="http://schemas.microsoft.com/office/powerpoint/2010/main" val="381897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7226E58-76EA-4396-AF35-FFCADFC96F79}"/>
              </a:ext>
            </a:extLst>
          </p:cNvPr>
          <p:cNvSpPr>
            <a:spLocks noGrp="1"/>
          </p:cNvSpPr>
          <p:nvPr>
            <p:ph type="title"/>
          </p:nvPr>
        </p:nvSpPr>
        <p:spPr>
          <a:xfrm>
            <a:off x="4761704" y="5023692"/>
            <a:ext cx="7070411" cy="1487277"/>
          </a:xfrm>
        </p:spPr>
        <p:txBody>
          <a:bodyPr vert="horz" lIns="91440" tIns="45720" rIns="91440" bIns="45720" rtlCol="0" anchor="ctr">
            <a:normAutofit/>
          </a:bodyPr>
          <a:lstStyle/>
          <a:p>
            <a:pPr algn="ctr">
              <a:lnSpc>
                <a:spcPct val="80000"/>
              </a:lnSpc>
            </a:pPr>
            <a:r>
              <a:rPr lang="en-US" sz="9600" spc="150" dirty="0">
                <a:solidFill>
                  <a:schemeClr val="bg1"/>
                </a:solidFill>
                <a:latin typeface="Edwardian Script ITC" panose="030303020407070D0804" pitchFamily="66" charset="0"/>
              </a:rPr>
              <a:t>In</a:t>
            </a:r>
            <a:r>
              <a:rPr lang="en-US" sz="9600" spc="150" dirty="0">
                <a:solidFill>
                  <a:srgbClr val="0070C0"/>
                </a:solidFill>
                <a:latin typeface="Edwardian Script ITC" panose="030303020407070D0804" pitchFamily="66" charset="0"/>
              </a:rPr>
              <a:t> </a:t>
            </a:r>
            <a:r>
              <a:rPr lang="en-US" sz="9600" spc="150" dirty="0" err="1">
                <a:solidFill>
                  <a:schemeClr val="bg1"/>
                </a:solidFill>
                <a:latin typeface="Edwardian Script ITC" panose="030303020407070D0804" pitchFamily="66" charset="0"/>
              </a:rPr>
              <a:t>giardino</a:t>
            </a:r>
            <a:endParaRPr lang="en-US" sz="9600" spc="150" dirty="0">
              <a:solidFill>
                <a:schemeClr val="bg1"/>
              </a:solidFill>
              <a:latin typeface="Edwardian Script ITC" panose="030303020407070D0804" pitchFamily="66" charset="0"/>
            </a:endParaRPr>
          </a:p>
        </p:txBody>
      </p:sp>
      <p:pic>
        <p:nvPicPr>
          <p:cNvPr id="6" name="Immagine 5" descr="Immagine che contiene albero, esterni&#10;&#10;Descrizione generata automaticamente">
            <a:extLst>
              <a:ext uri="{FF2B5EF4-FFF2-40B4-BE49-F238E27FC236}">
                <a16:creationId xmlns="" xmlns:a16="http://schemas.microsoft.com/office/drawing/2014/main" id="{79CA862C-2F90-4A48-B0FF-822004965060}"/>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rot="5400000">
            <a:off x="543320" y="1385003"/>
            <a:ext cx="4497688" cy="3170369"/>
          </a:xfrm>
          <a:prstGeom prst="rect">
            <a:avLst/>
          </a:prstGeom>
          <a:solidFill>
            <a:srgbClr val="FFFFFF">
              <a:shade val="85000"/>
            </a:srgbClr>
          </a:solidFill>
        </p:spPr>
      </p:pic>
      <p:pic>
        <p:nvPicPr>
          <p:cNvPr id="5" name="Immagine 4" descr="Immagine che contiene erba, esterni, cielo, campo&#10;&#10;Descrizione generata automaticamente">
            <a:extLst>
              <a:ext uri="{FF2B5EF4-FFF2-40B4-BE49-F238E27FC236}">
                <a16:creationId xmlns="" xmlns:a16="http://schemas.microsoft.com/office/drawing/2014/main" id="{4796B8D9-01E1-4B90-B499-1C3AB1C8D25D}"/>
              </a:ext>
            </a:extLst>
          </p:cNvPr>
          <p:cNvPicPr>
            <a:picLocks noChangeAspect="1"/>
          </p:cNvPicPr>
          <p:nvPr/>
        </p:nvPicPr>
        <p:blipFill rotWithShape="1">
          <a:blip r:embed="rId3" cstate="email"/>
          <a:srcRect/>
          <a:stretch/>
        </p:blipFill>
        <p:spPr>
          <a:xfrm>
            <a:off x="4761705" y="173463"/>
            <a:ext cx="2929607" cy="4156165"/>
          </a:xfrm>
          <a:prstGeom prst="rect">
            <a:avLst/>
          </a:prstGeom>
          <a:solidFill>
            <a:srgbClr val="FFFFFF">
              <a:shade val="85000"/>
            </a:srgbClr>
          </a:solidFill>
        </p:spPr>
      </p:pic>
      <p:pic>
        <p:nvPicPr>
          <p:cNvPr id="81" name="Immagine 80" descr="Immagine che contiene testo, erba, edificio, esterni&#10;&#10;Descrizione generata automaticamente">
            <a:extLst>
              <a:ext uri="{FF2B5EF4-FFF2-40B4-BE49-F238E27FC236}">
                <a16:creationId xmlns="" xmlns:a16="http://schemas.microsoft.com/office/drawing/2014/main" id="{9833D06E-1013-47B3-AEF7-697C0CBC3544}"/>
              </a:ext>
            </a:extLst>
          </p:cNvPr>
          <p:cNvPicPr/>
          <p:nvPr/>
        </p:nvPicPr>
        <p:blipFill rotWithShape="1">
          <a:blip r:embed="rId4" cstate="email"/>
          <a:srcRect/>
          <a:stretch/>
        </p:blipFill>
        <p:spPr bwMode="auto">
          <a:xfrm>
            <a:off x="7888077" y="721344"/>
            <a:ext cx="3260993" cy="3266762"/>
          </a:xfrm>
          <a:prstGeom prst="rect">
            <a:avLst/>
          </a:prstGeom>
          <a:solidFill>
            <a:srgbClr val="FFFFFF">
              <a:shade val="85000"/>
            </a:srgbClr>
          </a:solidFill>
          <a:extLst>
            <a:ext uri="{53640926-AAD7-44D8-BBD7-CCE9431645EC}">
              <a14:shadowObscured xmlns="" xmlns:a14="http://schemas.microsoft.com/office/drawing/2010/main"/>
            </a:ext>
          </a:extLst>
        </p:spPr>
      </p:pic>
      <p:sp>
        <p:nvSpPr>
          <p:cNvPr id="7" name="Ovale 6"/>
          <p:cNvSpPr/>
          <p:nvPr/>
        </p:nvSpPr>
        <p:spPr>
          <a:xfrm>
            <a:off x="4241549" y="1951022"/>
            <a:ext cx="162962" cy="244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782024" y="2103422"/>
            <a:ext cx="162962" cy="244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6539620" y="2141142"/>
            <a:ext cx="162962" cy="147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225359" y="2112474"/>
            <a:ext cx="162962" cy="147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297810981"/>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circle(in)">
                                      <p:cBhvr>
                                        <p:cTn id="19" dur="20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 xmlns:a16="http://schemas.microsoft.com/office/drawing/2014/main" id="{0193EE6B-9D84-4A68-BDFB-53F956BD8DED}"/>
              </a:ext>
            </a:extLst>
          </p:cNvPr>
          <p:cNvSpPr>
            <a:spLocks noGrp="1"/>
          </p:cNvSpPr>
          <p:nvPr>
            <p:ph type="title"/>
          </p:nvPr>
        </p:nvSpPr>
        <p:spPr/>
        <p:txBody>
          <a:bodyPr/>
          <a:lstStyle/>
          <a:p>
            <a:endParaRPr lang="it-IT"/>
          </a:p>
        </p:txBody>
      </p:sp>
      <p:sp>
        <p:nvSpPr>
          <p:cNvPr id="4" name="Rettangolo 3">
            <a:extLst>
              <a:ext uri="{FF2B5EF4-FFF2-40B4-BE49-F238E27FC236}">
                <a16:creationId xmlns="" xmlns:a16="http://schemas.microsoft.com/office/drawing/2014/main" id="{F811C429-6CE1-4551-A705-2809BA062740}"/>
              </a:ext>
            </a:extLst>
          </p:cNvPr>
          <p:cNvSpPr/>
          <p:nvPr/>
        </p:nvSpPr>
        <p:spPr>
          <a:xfrm rot="10800000" flipV="1">
            <a:off x="3872203" y="4729525"/>
            <a:ext cx="5837609" cy="1323439"/>
          </a:xfrm>
          <a:prstGeom prst="rect">
            <a:avLst/>
          </a:prstGeom>
          <a:noFill/>
        </p:spPr>
        <p:txBody>
          <a:bodyPr wrap="square" lIns="91440" tIns="45720" rIns="91440" bIns="45720">
            <a:spAutoFit/>
          </a:bodyPr>
          <a:lstStyle/>
          <a:p>
            <a:pPr algn="ctr"/>
            <a:r>
              <a:rPr lang="en-US" sz="8000" b="1" dirty="0">
                <a:ln w="22225">
                  <a:solidFill>
                    <a:schemeClr val="accent2"/>
                  </a:solidFill>
                  <a:prstDash val="solid"/>
                </a:ln>
                <a:solidFill>
                  <a:schemeClr val="tx2">
                    <a:lumMod val="40000"/>
                    <a:lumOff val="60000"/>
                  </a:schemeClr>
                </a:solidFill>
              </a:rPr>
              <a:t>N</a:t>
            </a:r>
            <a:r>
              <a:rPr lang="it-IT" sz="8000" b="1" dirty="0" err="1">
                <a:ln w="22225">
                  <a:solidFill>
                    <a:schemeClr val="accent2"/>
                  </a:solidFill>
                  <a:prstDash val="solid"/>
                </a:ln>
                <a:solidFill>
                  <a:schemeClr val="tx2">
                    <a:lumMod val="40000"/>
                    <a:lumOff val="60000"/>
                  </a:schemeClr>
                </a:solidFill>
              </a:rPr>
              <a:t>ell</a:t>
            </a:r>
            <a:r>
              <a:rPr lang="it-IT" sz="8000" b="1" dirty="0">
                <a:ln w="22225">
                  <a:solidFill>
                    <a:schemeClr val="accent2"/>
                  </a:solidFill>
                  <a:prstDash val="solid"/>
                </a:ln>
                <a:solidFill>
                  <a:schemeClr val="tx2">
                    <a:lumMod val="40000"/>
                    <a:lumOff val="60000"/>
                  </a:schemeClr>
                </a:solidFill>
              </a:rPr>
              <a:t>’ atrio</a:t>
            </a:r>
            <a:endParaRPr lang="it-IT" sz="8000" b="1" cap="none" spc="0" dirty="0">
              <a:ln w="22225">
                <a:solidFill>
                  <a:schemeClr val="accent2"/>
                </a:solidFill>
                <a:prstDash val="solid"/>
              </a:ln>
              <a:solidFill>
                <a:schemeClr val="tx2">
                  <a:lumMod val="40000"/>
                  <a:lumOff val="60000"/>
                </a:schemeClr>
              </a:solidFill>
              <a:effectLst/>
            </a:endParaRPr>
          </a:p>
        </p:txBody>
      </p:sp>
      <p:pic>
        <p:nvPicPr>
          <p:cNvPr id="6" name="Immagine 5" descr="Immagine che contiene soffitto, scena, interno, pavimento&#10;&#10;Descrizione generata automaticamente">
            <a:extLst>
              <a:ext uri="{FF2B5EF4-FFF2-40B4-BE49-F238E27FC236}">
                <a16:creationId xmlns="" xmlns:a16="http://schemas.microsoft.com/office/drawing/2014/main" id="{387A292D-6C50-FFDF-3CA4-0FB8A6680095}"/>
              </a:ext>
            </a:extLst>
          </p:cNvPr>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80683"/>
            <a:ext cx="12192000" cy="6858000"/>
          </a:xfrm>
          <a:prstGeom prst="rect">
            <a:avLst/>
          </a:prstGeom>
        </p:spPr>
      </p:pic>
      <p:sp>
        <p:nvSpPr>
          <p:cNvPr id="7" name="CasellaDiTesto 6">
            <a:extLst>
              <a:ext uri="{FF2B5EF4-FFF2-40B4-BE49-F238E27FC236}">
                <a16:creationId xmlns="" xmlns:a16="http://schemas.microsoft.com/office/drawing/2014/main" id="{167DAA72-8721-7915-E1EA-8262BD794E81}"/>
              </a:ext>
            </a:extLst>
          </p:cNvPr>
          <p:cNvSpPr txBox="1"/>
          <p:nvPr/>
        </p:nvSpPr>
        <p:spPr>
          <a:xfrm>
            <a:off x="9111727" y="5699022"/>
            <a:ext cx="2845398" cy="707886"/>
          </a:xfrm>
          <a:prstGeom prst="rect">
            <a:avLst/>
          </a:prstGeom>
          <a:noFill/>
          <a:ln>
            <a:solidFill>
              <a:schemeClr val="accent1"/>
            </a:solidFill>
          </a:ln>
        </p:spPr>
        <p:txBody>
          <a:bodyPr wrap="square" rtlCol="0">
            <a:spAutoFit/>
          </a:bodyPr>
          <a:lstStyle/>
          <a:p>
            <a:r>
              <a:rPr lang="it-IT" sz="4000" dirty="0">
                <a:solidFill>
                  <a:schemeClr val="bg1"/>
                </a:solidFill>
                <a:latin typeface="Goudy Old Style" panose="02020502050305020303" pitchFamily="18" charset="0"/>
              </a:rPr>
              <a:t>L’ATRIO</a:t>
            </a:r>
            <a:r>
              <a:rPr lang="it-IT" sz="4000" dirty="0">
                <a:solidFill>
                  <a:schemeClr val="bg1"/>
                </a:solidFill>
              </a:rPr>
              <a:t> </a:t>
            </a:r>
          </a:p>
        </p:txBody>
      </p:sp>
    </p:spTree>
    <p:extLst>
      <p:ext uri="{BB962C8B-B14F-4D97-AF65-F5344CB8AC3E}">
        <p14:creationId xmlns="" xmlns:p14="http://schemas.microsoft.com/office/powerpoint/2010/main" val="29871891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 xmlns:a16="http://schemas.microsoft.com/office/drawing/2014/main" id="{EA16C4D6-EB6A-4D65-B8F0-AEB9B9056AF3}"/>
              </a:ext>
            </a:extLst>
          </p:cNvPr>
          <p:cNvSpPr>
            <a:spLocks noGrp="1"/>
          </p:cNvSpPr>
          <p:nvPr>
            <p:ph type="title"/>
          </p:nvPr>
        </p:nvSpPr>
        <p:spPr/>
        <p:txBody>
          <a:bodyPr/>
          <a:lstStyle/>
          <a:p>
            <a:endParaRPr lang="it-IT"/>
          </a:p>
        </p:txBody>
      </p:sp>
      <p:pic>
        <p:nvPicPr>
          <p:cNvPr id="3" name="Immagine 2">
            <a:extLst>
              <a:ext uri="{FF2B5EF4-FFF2-40B4-BE49-F238E27FC236}">
                <a16:creationId xmlns="" xmlns:a16="http://schemas.microsoft.com/office/drawing/2014/main" id="{5EFA11D7-C1C0-4E89-9B23-C155C34D44E2}"/>
              </a:ext>
            </a:extLst>
          </p:cNvPr>
          <p:cNvPicPr/>
          <p:nvPr/>
        </p:nvPicPr>
        <p:blipFill>
          <a:blip r:embed="rId2" cstate="email"/>
          <a:stretch>
            <a:fillRect/>
          </a:stretch>
        </p:blipFill>
        <p:spPr>
          <a:xfrm>
            <a:off x="0" y="0"/>
            <a:ext cx="12192000" cy="6858000"/>
          </a:xfrm>
          <a:prstGeom prst="rect">
            <a:avLst/>
          </a:prstGeom>
        </p:spPr>
      </p:pic>
      <p:sp>
        <p:nvSpPr>
          <p:cNvPr id="4" name="Rettangolo 3">
            <a:extLst>
              <a:ext uri="{FF2B5EF4-FFF2-40B4-BE49-F238E27FC236}">
                <a16:creationId xmlns="" xmlns:a16="http://schemas.microsoft.com/office/drawing/2014/main" id="{2F58AC23-9D7C-4DE5-AC12-961D656743AE}"/>
              </a:ext>
            </a:extLst>
          </p:cNvPr>
          <p:cNvSpPr/>
          <p:nvPr/>
        </p:nvSpPr>
        <p:spPr>
          <a:xfrm>
            <a:off x="4286250" y="6075224"/>
            <a:ext cx="36195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pPr algn="ctr"/>
            <a:r>
              <a:rPr lang="en-US" sz="3600" b="1" dirty="0">
                <a:ln w="12700">
                  <a:solidFill>
                    <a:schemeClr val="accent1"/>
                  </a:solidFill>
                  <a:prstDash val="solid"/>
                </a:ln>
                <a:solidFill>
                  <a:schemeClr val="bg1"/>
                </a:solidFill>
                <a:effectLst>
                  <a:outerShdw dist="38100" dir="2640000" algn="bl" rotWithShape="0">
                    <a:schemeClr val="accent1"/>
                  </a:outerShdw>
                </a:effectLst>
              </a:rPr>
              <a:t>A</a:t>
            </a:r>
            <a:r>
              <a:rPr lang="it-IT" sz="3600" b="1" dirty="0">
                <a:ln w="12700">
                  <a:solidFill>
                    <a:schemeClr val="accent1"/>
                  </a:solidFill>
                  <a:prstDash val="solid"/>
                </a:ln>
                <a:solidFill>
                  <a:schemeClr val="bg1"/>
                </a:solidFill>
                <a:effectLst>
                  <a:outerShdw dist="38100" dir="2640000" algn="bl" rotWithShape="0">
                    <a:schemeClr val="accent1"/>
                  </a:outerShdw>
                </a:effectLst>
              </a:rPr>
              <a:t>l piano terra</a:t>
            </a:r>
            <a:endParaRPr lang="it-IT" sz="36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 xmlns:p14="http://schemas.microsoft.com/office/powerpoint/2010/main" val="2268526950"/>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 xmlns:a16="http://schemas.microsoft.com/office/drawing/2014/main" id="{96A43DA3-1B43-4F8B-BFB2-B14F01B2F9C8}"/>
              </a:ext>
            </a:extLst>
          </p:cNvPr>
          <p:cNvSpPr>
            <a:spLocks noGrp="1"/>
          </p:cNvSpPr>
          <p:nvPr>
            <p:ph type="title"/>
          </p:nvPr>
        </p:nvSpPr>
        <p:spPr/>
        <p:txBody>
          <a:bodyPr/>
          <a:lstStyle/>
          <a:p>
            <a:endParaRPr lang="it-IT"/>
          </a:p>
        </p:txBody>
      </p:sp>
      <p:pic>
        <p:nvPicPr>
          <p:cNvPr id="5" name="Immagine 4" descr="Immagine che contiene interno, pavimento, Campo, sala&#10;&#10;Descrizione generata automaticamente">
            <a:extLst>
              <a:ext uri="{FF2B5EF4-FFF2-40B4-BE49-F238E27FC236}">
                <a16:creationId xmlns="" xmlns:a16="http://schemas.microsoft.com/office/drawing/2014/main" id="{63F8F1EF-2D54-95C5-C88E-8F05C753BA8B}"/>
              </a:ext>
            </a:extLst>
          </p:cNvPr>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 xmlns:a16="http://schemas.microsoft.com/office/drawing/2014/main" id="{FFD66A41-D65D-6B3C-DB08-FD6350223413}"/>
              </a:ext>
            </a:extLst>
          </p:cNvPr>
          <p:cNvSpPr txBox="1"/>
          <p:nvPr/>
        </p:nvSpPr>
        <p:spPr>
          <a:xfrm>
            <a:off x="816428" y="5263242"/>
            <a:ext cx="6890658" cy="707886"/>
          </a:xfrm>
          <a:prstGeom prst="rect">
            <a:avLst/>
          </a:prstGeom>
          <a:noFill/>
        </p:spPr>
        <p:txBody>
          <a:bodyPr wrap="square" rtlCol="0">
            <a:spAutoFit/>
          </a:bodyPr>
          <a:lstStyle/>
          <a:p>
            <a:r>
              <a:rPr lang="it-IT" sz="4000" dirty="0">
                <a:effectLst/>
              </a:rPr>
              <a:t>🏀🏐 </a:t>
            </a:r>
            <a:r>
              <a:rPr lang="it-IT" sz="4000" dirty="0">
                <a:solidFill>
                  <a:schemeClr val="bg1"/>
                </a:solidFill>
              </a:rPr>
              <a:t>LA PALESTRA  </a:t>
            </a:r>
            <a:r>
              <a:rPr lang="it-IT" sz="4000" dirty="0">
                <a:effectLst/>
              </a:rPr>
              <a:t>⚽🥏</a:t>
            </a:r>
            <a:endParaRPr lang="it-IT" sz="4000" dirty="0">
              <a:solidFill>
                <a:schemeClr val="bg1"/>
              </a:solidFill>
            </a:endParaRPr>
          </a:p>
        </p:txBody>
      </p:sp>
    </p:spTree>
    <p:extLst>
      <p:ext uri="{BB962C8B-B14F-4D97-AF65-F5344CB8AC3E}">
        <p14:creationId xmlns="" xmlns:p14="http://schemas.microsoft.com/office/powerpoint/2010/main" val="4221114422"/>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olo 1" hidden="1">
            <a:extLst>
              <a:ext uri="{FF2B5EF4-FFF2-40B4-BE49-F238E27FC236}">
                <a16:creationId xmlns="" xmlns:a16="http://schemas.microsoft.com/office/drawing/2014/main" id="{389869C7-E5E6-4C2A-A841-CEDBF3BADC75}"/>
              </a:ext>
            </a:extLst>
          </p:cNvPr>
          <p:cNvSpPr>
            <a:spLocks noGrp="1"/>
          </p:cNvSpPr>
          <p:nvPr>
            <p:ph type="title"/>
          </p:nvPr>
        </p:nvSpPr>
        <p:spPr/>
        <p:txBody>
          <a:bodyPr/>
          <a:lstStyle/>
          <a:p>
            <a:endParaRPr lang="it-IT"/>
          </a:p>
        </p:txBody>
      </p:sp>
      <p:pic>
        <p:nvPicPr>
          <p:cNvPr id="3" name="Immagine 2">
            <a:extLst>
              <a:ext uri="{FF2B5EF4-FFF2-40B4-BE49-F238E27FC236}">
                <a16:creationId xmlns="" xmlns:a16="http://schemas.microsoft.com/office/drawing/2014/main" id="{41048DB7-7A6F-4CB5-B1BE-F0E1F83E029C}"/>
              </a:ext>
            </a:extLst>
          </p:cNvPr>
          <p:cNvPicPr/>
          <p:nvPr/>
        </p:nvPicPr>
        <p:blipFill>
          <a:blip r:embed="rId2" cstate="email"/>
          <a:stretch>
            <a:fillRect/>
          </a:stretch>
        </p:blipFill>
        <p:spPr>
          <a:xfrm>
            <a:off x="76201" y="65315"/>
            <a:ext cx="12192000" cy="6858000"/>
          </a:xfrm>
          <a:prstGeom prst="ellipse">
            <a:avLst/>
          </a:prstGeom>
          <a:ln>
            <a:noFill/>
          </a:ln>
          <a:effectLst>
            <a:softEdge rad="112500"/>
          </a:effectLst>
        </p:spPr>
      </p:pic>
      <p:pic>
        <p:nvPicPr>
          <p:cNvPr id="5" name="Immagine 4">
            <a:extLst>
              <a:ext uri="{FF2B5EF4-FFF2-40B4-BE49-F238E27FC236}">
                <a16:creationId xmlns="" xmlns:a16="http://schemas.microsoft.com/office/drawing/2014/main" id="{F4C67647-FED5-5DC3-74B0-79527E4F0F70}"/>
              </a:ext>
            </a:extLst>
          </p:cNvPr>
          <p:cNvPicPr>
            <a:picLocks noChangeAspect="1"/>
          </p:cNvPicPr>
          <p:nvPr/>
        </p:nvPicPr>
        <p:blipFill>
          <a:blip r:embed="rId3" cstate="email"/>
          <a:stretch>
            <a:fillRect/>
          </a:stretch>
        </p:blipFill>
        <p:spPr>
          <a:xfrm rot="19759917">
            <a:off x="8028215" y="3420825"/>
            <a:ext cx="3575956" cy="2097633"/>
          </a:xfrm>
          <a:prstGeom prst="rect">
            <a:avLst/>
          </a:prstGeom>
        </p:spPr>
      </p:pic>
    </p:spTree>
    <p:extLst>
      <p:ext uri="{BB962C8B-B14F-4D97-AF65-F5344CB8AC3E}">
        <p14:creationId xmlns="" xmlns:p14="http://schemas.microsoft.com/office/powerpoint/2010/main" val="3338186911"/>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39573E8-DDAF-4FF3-BDE3-9506C38EBC3A}"/>
              </a:ext>
            </a:extLst>
          </p:cNvPr>
          <p:cNvSpPr>
            <a:spLocks noGrp="1"/>
          </p:cNvSpPr>
          <p:nvPr>
            <p:ph type="title"/>
          </p:nvPr>
        </p:nvSpPr>
        <p:spPr/>
        <p:txBody>
          <a:bodyPr/>
          <a:lstStyle/>
          <a:p>
            <a:endParaRPr lang="it-IT" dirty="0"/>
          </a:p>
        </p:txBody>
      </p:sp>
      <p:pic>
        <p:nvPicPr>
          <p:cNvPr id="4" name="Immagine 3" descr="Immagine che contiene interni, soffitto, edificio, pavimento&#10;&#10;Descrizione generata automaticamente">
            <a:extLst>
              <a:ext uri="{FF2B5EF4-FFF2-40B4-BE49-F238E27FC236}">
                <a16:creationId xmlns="" xmlns:a16="http://schemas.microsoft.com/office/drawing/2014/main" id="{DC1C2A02-20C6-47B9-81F3-E9E9B0AD7942}"/>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r="-4073"/>
          <a:stretch/>
        </p:blipFill>
        <p:spPr>
          <a:xfrm>
            <a:off x="99526" y="-157843"/>
            <a:ext cx="12670045"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407018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60515">
              <a:srgbClr val="CCEDF3"/>
            </a:gs>
            <a:gs pos="4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Immagine 9" descr="Immagine che contiene interno, arredo, muro, scena&#10;&#10;Descrizione generata automaticamente">
            <a:extLst>
              <a:ext uri="{FF2B5EF4-FFF2-40B4-BE49-F238E27FC236}">
                <a16:creationId xmlns="" xmlns:a16="http://schemas.microsoft.com/office/drawing/2014/main" id="{AE2DFD5B-F47F-4889-B9F9-300AEE152706}"/>
              </a:ext>
            </a:extLst>
          </p:cNvPr>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rot="21321521">
            <a:off x="6083317" y="2626871"/>
            <a:ext cx="4604299" cy="3453225"/>
          </a:xfrm>
          <a:prstGeom prst="rect">
            <a:avLst/>
          </a:prstGeom>
        </p:spPr>
      </p:pic>
      <p:pic>
        <p:nvPicPr>
          <p:cNvPr id="6" name="Immagine 5" descr="Immagine che contiene interno, scena, arredo, stanza&#10;&#10;Descrizione generata automaticamente">
            <a:extLst>
              <a:ext uri="{FF2B5EF4-FFF2-40B4-BE49-F238E27FC236}">
                <a16:creationId xmlns="" xmlns:a16="http://schemas.microsoft.com/office/drawing/2014/main" id="{FEE0C4CD-00F3-924A-AB05-FAE2ADE6C41F}"/>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21249688">
            <a:off x="562468" y="1724874"/>
            <a:ext cx="4085524" cy="3418992"/>
          </a:xfrm>
          <a:prstGeom prst="rect">
            <a:avLst/>
          </a:prstGeom>
        </p:spPr>
      </p:pic>
      <p:sp>
        <p:nvSpPr>
          <p:cNvPr id="2" name="Titolo 1" hidden="1">
            <a:extLst>
              <a:ext uri="{FF2B5EF4-FFF2-40B4-BE49-F238E27FC236}">
                <a16:creationId xmlns="" xmlns:a16="http://schemas.microsoft.com/office/drawing/2014/main" id="{55D48F7D-D38B-42DB-A156-0DEC34F62058}"/>
              </a:ext>
            </a:extLst>
          </p:cNvPr>
          <p:cNvSpPr>
            <a:spLocks noGrp="1"/>
          </p:cNvSpPr>
          <p:nvPr>
            <p:ph type="title"/>
          </p:nvPr>
        </p:nvSpPr>
        <p:spPr/>
        <p:txBody>
          <a:bodyPr/>
          <a:lstStyle/>
          <a:p>
            <a:endParaRPr lang="it-IT"/>
          </a:p>
        </p:txBody>
      </p:sp>
      <p:sp>
        <p:nvSpPr>
          <p:cNvPr id="4" name="CasellaDiTesto 3">
            <a:extLst>
              <a:ext uri="{FF2B5EF4-FFF2-40B4-BE49-F238E27FC236}">
                <a16:creationId xmlns="" xmlns:a16="http://schemas.microsoft.com/office/drawing/2014/main" id="{011100AA-CB70-5DDE-5E38-472089100BF7}"/>
              </a:ext>
            </a:extLst>
          </p:cNvPr>
          <p:cNvSpPr txBox="1"/>
          <p:nvPr/>
        </p:nvSpPr>
        <p:spPr>
          <a:xfrm>
            <a:off x="781339" y="470263"/>
            <a:ext cx="4255909" cy="1015663"/>
          </a:xfrm>
          <a:prstGeom prst="rect">
            <a:avLst/>
          </a:prstGeom>
          <a:noFill/>
        </p:spPr>
        <p:txBody>
          <a:bodyPr wrap="none" rtlCol="0">
            <a:spAutoFit/>
          </a:bodyPr>
          <a:lstStyle/>
          <a:p>
            <a:r>
              <a:rPr lang="it-IT" sz="2000" dirty="0">
                <a:ln w="0"/>
                <a:solidFill>
                  <a:schemeClr val="accent1"/>
                </a:solidFill>
                <a:effectLst>
                  <a:outerShdw blurRad="38100" dist="25400" dir="5400000" algn="ctr" rotWithShape="0">
                    <a:srgbClr val="6E747A">
                      <a:alpha val="43000"/>
                    </a:srgbClr>
                  </a:outerShdw>
                </a:effectLst>
              </a:rPr>
              <a:t>«UN BAMBINO, UN INSEGNANTE,</a:t>
            </a:r>
          </a:p>
          <a:p>
            <a:r>
              <a:rPr lang="it-IT" sz="2000" dirty="0">
                <a:ln w="0"/>
                <a:solidFill>
                  <a:schemeClr val="accent1"/>
                </a:solidFill>
                <a:effectLst>
                  <a:outerShdw blurRad="38100" dist="25400" dir="5400000" algn="ctr" rotWithShape="0">
                    <a:srgbClr val="6E747A">
                      <a:alpha val="43000"/>
                    </a:srgbClr>
                  </a:outerShdw>
                </a:effectLst>
              </a:rPr>
              <a:t>     UN LIBRO E UNA PENNA, </a:t>
            </a:r>
          </a:p>
          <a:p>
            <a:r>
              <a:rPr lang="it-IT" sz="2000" dirty="0">
                <a:ln w="0"/>
                <a:solidFill>
                  <a:schemeClr val="accent1"/>
                </a:solidFill>
                <a:effectLst>
                  <a:outerShdw blurRad="38100" dist="25400" dir="5400000" algn="ctr" rotWithShape="0">
                    <a:srgbClr val="6E747A">
                      <a:alpha val="43000"/>
                    </a:srgbClr>
                  </a:outerShdw>
                </a:effectLst>
              </a:rPr>
              <a:t>      POSSONO CAMBIARE IL MONDO»</a:t>
            </a:r>
          </a:p>
        </p:txBody>
      </p:sp>
      <p:pic>
        <p:nvPicPr>
          <p:cNvPr id="8" name="Immagine 7" descr="Immagine che contiene Elementi grafici, clipart, testo, design&#10;&#10;Descrizione generata automaticamente">
            <a:extLst>
              <a:ext uri="{FF2B5EF4-FFF2-40B4-BE49-F238E27FC236}">
                <a16:creationId xmlns="" xmlns:a16="http://schemas.microsoft.com/office/drawing/2014/main" id="{805FA2F5-595A-10CF-8A90-4A2FA13A906C}"/>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rot="21000603">
            <a:off x="5824067" y="871273"/>
            <a:ext cx="3038497" cy="1323985"/>
          </a:xfrm>
          <a:prstGeom prst="rect">
            <a:avLst/>
          </a:prstGeom>
        </p:spPr>
      </p:pic>
      <p:pic>
        <p:nvPicPr>
          <p:cNvPr id="13" name="Immagine 12" descr="Immagine che contiene cilindro, penna&#10;&#10;Descrizione generata automaticamente">
            <a:extLst>
              <a:ext uri="{FF2B5EF4-FFF2-40B4-BE49-F238E27FC236}">
                <a16:creationId xmlns="" xmlns:a16="http://schemas.microsoft.com/office/drawing/2014/main" id="{7BD7E77F-B4FF-C226-6750-F016186053F7}"/>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2005054" y="5539232"/>
            <a:ext cx="3095648" cy="1228734"/>
          </a:xfrm>
          <a:prstGeom prst="rect">
            <a:avLst/>
          </a:prstGeom>
        </p:spPr>
      </p:pic>
    </p:spTree>
    <p:extLst>
      <p:ext uri="{BB962C8B-B14F-4D97-AF65-F5344CB8AC3E}">
        <p14:creationId xmlns="" xmlns:p14="http://schemas.microsoft.com/office/powerpoint/2010/main" val="3236753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rgbClr val="FAB900"/>
                                      </p:to>
                                    </p:animClr>
                                    <p:animClr clrSpc="rgb" dir="cw">
                                      <p:cBhvr>
                                        <p:cTn id="7" dur="250" autoRev="1" fill="remove"/>
                                        <p:tgtEl>
                                          <p:spTgt spid="4"/>
                                        </p:tgtEl>
                                        <p:attrNameLst>
                                          <p:attrName>fillcolor</p:attrName>
                                        </p:attrNameLst>
                                      </p:cBhvr>
                                      <p:to>
                                        <a:srgbClr val="FAB900"/>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PENDAY.odp" id="{7630936D-0CAD-46D2-9270-D55C2B04012F}" vid="{6907760B-E757-4D64-9E4D-9F32B5812F5F}"/>
    </a:ext>
  </a:extLst>
</a:theme>
</file>

<file path=ppt/theme/theme2.xml><?xml version="1.0" encoding="utf-8"?>
<a:theme xmlns:a="http://schemas.openxmlformats.org/drawingml/2006/main" name="Cornice">
  <a:themeElements>
    <a:clrScheme name="Cornic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Wisp</Template>
  <TotalTime>8</TotalTime>
  <Words>142</Words>
  <Application>Microsoft Office PowerPoint</Application>
  <PresentationFormat>Personalizzato</PresentationFormat>
  <Paragraphs>20</Paragraphs>
  <Slides>14</Slides>
  <Notes>0</Notes>
  <HiddenSlides>0</HiddenSlides>
  <MMClips>0</MMClips>
  <ScaleCrop>false</ScaleCrop>
  <HeadingPairs>
    <vt:vector size="4" baseType="variant">
      <vt:variant>
        <vt:lpstr>Tema</vt:lpstr>
      </vt:variant>
      <vt:variant>
        <vt:i4>2</vt:i4>
      </vt:variant>
      <vt:variant>
        <vt:lpstr>Titoli diapositive</vt:lpstr>
      </vt:variant>
      <vt:variant>
        <vt:i4>14</vt:i4>
      </vt:variant>
    </vt:vector>
  </HeadingPairs>
  <TitlesOfParts>
    <vt:vector size="16" baseType="lpstr">
      <vt:lpstr>Tema di Office</vt:lpstr>
      <vt:lpstr>Cornice</vt:lpstr>
      <vt:lpstr>Diapositiva 1</vt:lpstr>
      <vt:lpstr>Diapositiva 2</vt:lpstr>
      <vt:lpstr>In giardino</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Nikolas Subrani</dc:creator>
  <cp:lastModifiedBy>PC09</cp:lastModifiedBy>
  <cp:revision>55</cp:revision>
  <dcterms:created xsi:type="dcterms:W3CDTF">2020-12-02T17:34:46Z</dcterms:created>
  <dcterms:modified xsi:type="dcterms:W3CDTF">2024-12-18T12:28:32Z</dcterms:modified>
</cp:coreProperties>
</file>