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slideshow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4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1" r:id="rId4"/>
    <p:sldId id="283" r:id="rId5"/>
    <p:sldId id="282" r:id="rId6"/>
    <p:sldId id="280" r:id="rId7"/>
    <p:sldId id="261" r:id="rId8"/>
    <p:sldId id="264" r:id="rId9"/>
    <p:sldId id="265" r:id="rId10"/>
    <p:sldId id="266" r:id="rId11"/>
    <p:sldId id="277" r:id="rId12"/>
    <p:sldId id="273" r:id="rId13"/>
    <p:sldId id="274" r:id="rId14"/>
    <p:sldId id="278" r:id="rId15"/>
    <p:sldId id="279" r:id="rId16"/>
    <p:sldId id="284" r:id="rId17"/>
    <p:sldId id="275" r:id="rId18"/>
    <p:sldId id="285" r:id="rId19"/>
    <p:sldId id="287" r:id="rId20"/>
    <p:sldId id="286" r:id="rId21"/>
    <p:sldId id="288" r:id="rId22"/>
    <p:sldId id="292" r:id="rId23"/>
    <p:sldId id="289" r:id="rId24"/>
    <p:sldId id="290" r:id="rId25"/>
    <p:sldId id="291" r:id="rId26"/>
    <p:sldId id="276" r:id="rId27"/>
  </p:sldIdLst>
  <p:sldSz cx="12192000" cy="6858000"/>
  <p:notesSz cx="6858000" cy="9144000"/>
  <p:custDataLst>
    <p:tags r:id="rId28"/>
  </p:custDataLst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70" d="100"/>
          <a:sy n="70" d="100"/>
        </p:scale>
        <p:origin x="-1176" y="-4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tags" Target="tags/tag1.xml" /><Relationship Id="rId29" Type="http://schemas.openxmlformats.org/officeDocument/2006/relationships/presProps" Target="presProps.xml" /><Relationship Id="rId3" Type="http://schemas.openxmlformats.org/officeDocument/2006/relationships/slide" Target="slides/slide2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0F504-BAC8-43E0-9CC9-680AFF966607}" type="datetimeFigureOut">
              <a:rPr lang="it-IT"/>
              <a:pPr>
                <a:defRPr/>
              </a:pPr>
              <a:t>17/12/2024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C738C-7FB9-4499-B1E4-27F58B162369}" type="slidenum">
              <a:rPr lang="it-IT" altLang="it-IT"/>
              <a:t>‹N›</a:t>
            </a:fld>
            <a:endParaRPr lang="it-IT" altLang="it-IT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04A63-5967-4264-AD6E-7C013FC1ADFC}" type="datetimeFigureOut">
              <a:rPr lang="it-IT"/>
              <a:pPr>
                <a:defRPr/>
              </a:pPr>
              <a:t>17/12/2024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400912-C720-4D33-85DD-31B3FB74E6F8}" type="slidenum">
              <a:rPr lang="it-IT" altLang="it-IT"/>
              <a:t>‹N›</a:t>
            </a:fld>
            <a:endParaRPr lang="it-IT" altLang="it-IT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94C4F-7734-4E05-BB3D-553CEDB6726E}" type="datetimeFigureOut">
              <a:rPr lang="it-IT"/>
              <a:pPr>
                <a:defRPr/>
              </a:pPr>
              <a:t>17/12/2024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A0D93C-DD89-4F6F-BD70-5A40AE9EB3F4}" type="slidenum">
              <a:rPr lang="it-IT" altLang="it-IT"/>
              <a:t>‹N›</a:t>
            </a:fld>
            <a:endParaRPr lang="it-IT" altLang="it-IT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8C9AC-FADB-43A6-B15E-ED8C68A888AE}" type="datetimeFigureOut">
              <a:rPr lang="it-IT"/>
              <a:pPr>
                <a:defRPr/>
              </a:pPr>
              <a:t>17/12/2024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A64DD6-7E8A-4E1D-B102-9A17720C42CA}" type="slidenum">
              <a:rPr lang="it-IT" altLang="it-IT"/>
              <a:t>‹N›</a:t>
            </a:fld>
            <a:endParaRPr lang="it-IT" altLang="it-IT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B28E2-CA1F-411E-86BC-CF8B46D379F9}" type="datetimeFigureOut">
              <a:rPr lang="it-IT"/>
              <a:pPr>
                <a:defRPr/>
              </a:pPr>
              <a:t>17/12/2024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44F1F6-5ABF-4D6B-ACC1-5F844D3697D6}" type="slidenum">
              <a:rPr lang="it-IT" altLang="it-IT"/>
              <a:t>‹N›</a:t>
            </a:fld>
            <a:endParaRPr lang="it-IT" altLang="it-IT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C7317-2277-4D1B-9010-44961970677A}" type="datetimeFigureOut">
              <a:rPr lang="it-IT"/>
              <a:pPr>
                <a:defRPr/>
              </a:pPr>
              <a:t>17/12/2024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6A2C1F-0405-436F-8C1E-4732770E3084}" type="slidenum">
              <a:rPr lang="it-IT" altLang="it-IT"/>
              <a:t>‹N›</a:t>
            </a:fld>
            <a:endParaRPr lang="it-IT" altLang="it-IT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CA2FF-C1D0-4B94-AED0-3A5017AC1445}" type="datetimeFigureOut">
              <a:rPr lang="it-IT"/>
              <a:pPr>
                <a:defRPr/>
              </a:pPr>
              <a:t>17/12/2024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F4021D-5E13-4566-977A-8737EE7E2596}" type="slidenum">
              <a:rPr lang="it-IT" altLang="it-IT"/>
              <a:t>‹N›</a:t>
            </a:fld>
            <a:endParaRPr lang="it-IT" altLang="it-IT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2E157-D104-4228-A380-A95DA9E26B73}" type="datetimeFigureOut">
              <a:rPr lang="it-IT"/>
              <a:pPr>
                <a:defRPr/>
              </a:pPr>
              <a:t>17/12/2024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7C513E-044B-4377-9846-959C5404E0EA}" type="slidenum">
              <a:rPr lang="it-IT" altLang="it-IT"/>
              <a:t>‹N›</a:t>
            </a:fld>
            <a:endParaRPr lang="it-IT" altLang="it-IT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89266-7E41-44D8-BE23-EB72402C1BED}" type="datetimeFigureOut">
              <a:rPr lang="it-IT"/>
              <a:pPr>
                <a:defRPr/>
              </a:pPr>
              <a:t>17/12/2024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968D8-CCA4-4186-BDFF-F9FB4862BD32}" type="slidenum">
              <a:rPr lang="it-IT" altLang="it-IT"/>
              <a:t>‹N›</a:t>
            </a:fld>
            <a:endParaRPr lang="it-IT" altLang="it-IT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0CB1E7-AB29-4FE8-9B42-83A45DA3C889}" type="datetimeFigureOut">
              <a:rPr lang="it-IT"/>
              <a:pPr>
                <a:defRPr/>
              </a:pPr>
              <a:t>17/12/2024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2C6AD9-EC49-4816-B60A-CCBD78B135B9}" type="slidenum">
              <a:rPr lang="it-IT" altLang="it-IT"/>
              <a:t>‹N›</a:t>
            </a:fld>
            <a:endParaRPr lang="it-IT" altLang="it-IT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98036-E8D4-44A7-9C5D-816BFA28D344}" type="datetimeFigureOut">
              <a:rPr lang="it-IT"/>
              <a:pPr>
                <a:defRPr/>
              </a:pPr>
              <a:t>17/12/2024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8FFB9-9C27-4B37-AD34-06405C2DD8DB}" type="slidenum">
              <a:rPr lang="it-IT" altLang="it-IT"/>
              <a:t>‹N›</a:t>
            </a:fld>
            <a:endParaRPr lang="it-IT" altLang="it-IT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33C5283-0A44-46C4-99B4-EE890AD621B4}" type="datetimeFigureOut">
              <a:rPr lang="it-IT"/>
              <a:pPr>
                <a:defRPr/>
              </a:pPr>
              <a:t>17/12/2024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11C66A42-94D0-40FC-A77F-5B8AA666E4C7}" type="slidenum">
              <a:rPr lang="it-IT" altLang="it-IT"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4.jpeg" /><Relationship Id="rId4" Type="http://schemas.openxmlformats.org/officeDocument/2006/relationships/image" Target="../media/image5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6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7.jpeg" /><Relationship Id="rId4" Type="http://schemas.openxmlformats.org/officeDocument/2006/relationships/image" Target="../media/image8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9.jpeg" /><Relationship Id="rId4" Type="http://schemas.openxmlformats.org/officeDocument/2006/relationships/image" Target="../media/image10.jpeg" /><Relationship Id="rId5" Type="http://schemas.openxmlformats.org/officeDocument/2006/relationships/image" Target="../media/image11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Relationship Id="rId5" Type="http://schemas.openxmlformats.org/officeDocument/2006/relationships/image" Target="../media/image13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11.jpeg" /><Relationship Id="rId4" Type="http://schemas.openxmlformats.org/officeDocument/2006/relationships/image" Target="../media/image14.jpeg" /><Relationship Id="rId5" Type="http://schemas.openxmlformats.org/officeDocument/2006/relationships/image" Target="../media/image15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11.jpeg" /><Relationship Id="rId4" Type="http://schemas.openxmlformats.org/officeDocument/2006/relationships/image" Target="../media/image16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17.jpeg" /><Relationship Id="rId4" Type="http://schemas.openxmlformats.org/officeDocument/2006/relationships/image" Target="../media/image18.jpeg" /><Relationship Id="rId5" Type="http://schemas.openxmlformats.org/officeDocument/2006/relationships/image" Target="../media/image19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20.jpeg" /><Relationship Id="rId4" Type="http://schemas.openxmlformats.org/officeDocument/2006/relationships/image" Target="../media/image21.jpeg" /><Relationship Id="rId5" Type="http://schemas.openxmlformats.org/officeDocument/2006/relationships/image" Target="../media/image22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23.jpeg" /><Relationship Id="rId4" Type="http://schemas.openxmlformats.org/officeDocument/2006/relationships/image" Target="../media/image17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24.jpeg" /><Relationship Id="rId4" Type="http://schemas.openxmlformats.org/officeDocument/2006/relationships/image" Target="../media/image25.jpeg" /><Relationship Id="rId5" Type="http://schemas.openxmlformats.org/officeDocument/2006/relationships/image" Target="../media/image26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24.jpeg" /><Relationship Id="rId4" Type="http://schemas.openxmlformats.org/officeDocument/2006/relationships/image" Target="../media/image27.jpeg" /><Relationship Id="rId5" Type="http://schemas.openxmlformats.org/officeDocument/2006/relationships/image" Target="../media/image28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29.jpeg" /><Relationship Id="rId4" Type="http://schemas.openxmlformats.org/officeDocument/2006/relationships/image" Target="../media/image30.jpeg" /><Relationship Id="rId5" Type="http://schemas.openxmlformats.org/officeDocument/2006/relationships/image" Target="../media/image31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32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33.jpeg" /><Relationship Id="rId4" Type="http://schemas.openxmlformats.org/officeDocument/2006/relationships/image" Target="../media/image34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image" Target="../media/image35.jpeg" /><Relationship Id="rId4" Type="http://schemas.openxmlformats.org/officeDocument/2006/relationships/image" Target="../media/image36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37.jpeg" /><Relationship Id="rId4" Type="http://schemas.openxmlformats.org/officeDocument/2006/relationships/image" Target="../media/image38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39.jpeg" /><Relationship Id="rId4" Type="http://schemas.openxmlformats.org/officeDocument/2006/relationships/image" Target="../media/image40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41.jpeg" /><Relationship Id="rId4" Type="http://schemas.openxmlformats.org/officeDocument/2006/relationships/image" Target="../media/image42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43.jpeg" /><Relationship Id="rId4" Type="http://schemas.openxmlformats.org/officeDocument/2006/relationships/image" Target="../media/image44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45.jpeg" /><Relationship Id="rId4" Type="http://schemas.openxmlformats.org/officeDocument/2006/relationships/image" Target="../media/image46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47.jpeg" /><Relationship Id="rId4" Type="http://schemas.openxmlformats.org/officeDocument/2006/relationships/image" Target="../media/image48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49.jpeg" /><Relationship Id="rId4" Type="http://schemas.openxmlformats.org/officeDocument/2006/relationships/image" Target="../media/image50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gradFill rotWithShape="0">
          <a:gsLst>
            <a:gs pos="0">
              <a:srgbClr val="F7FAFD"/>
            </a:gs>
            <a:gs pos="74001">
              <a:srgbClr val="B5D2EC"/>
            </a:gs>
            <a:gs pos="83000">
              <a:srgbClr val="B5D2EC"/>
            </a:gs>
            <a:gs pos="100000">
              <a:srgbClr val="CEE1F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876300" y="338138"/>
            <a:ext cx="10439400" cy="2387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ct val="0"/>
              </a:spcAft>
              <a:defRPr/>
            </a:pPr>
            <a:r>
              <a:rPr lang="it-IT">
                <a:solidFill>
                  <a:srgbClr val="0000FF"/>
                </a:solidFill>
                <a:latin typeface="Cooper Black" panose="0208090404030b020404" pitchFamily="18" charset="0"/>
              </a:rPr>
              <a:t>SCUOLA DELL’INFANZIA</a:t>
            </a:r>
            <a:br>
              <a:rPr lang="it-IT">
                <a:solidFill>
                  <a:srgbClr val="0000FF"/>
                </a:solidFill>
                <a:latin typeface="Cooper Black" panose="0208090404030b020404" pitchFamily="18" charset="0"/>
              </a:rPr>
            </a:br>
            <a:r>
              <a:rPr lang="it-IT">
                <a:solidFill>
                  <a:srgbClr val="FF0000"/>
                </a:solidFill>
                <a:latin typeface="Cooper Black" panose="0208090404030b020404" pitchFamily="18" charset="0"/>
              </a:rPr>
              <a:t>«I GIRASOLI»</a:t>
            </a:r>
            <a:br>
              <a:rPr lang="it-IT">
                <a:solidFill>
                  <a:srgbClr val="FF0000"/>
                </a:solidFill>
                <a:latin typeface="Cooper Black" panose="0208090404030b020404" pitchFamily="18" charset="0"/>
              </a:rPr>
            </a:br>
            <a:r>
              <a:rPr lang="it-IT">
                <a:solidFill>
                  <a:srgbClr val="0000FF"/>
                </a:solidFill>
                <a:latin typeface="Cooper Black" panose="0208090404030b020404" pitchFamily="18" charset="0"/>
              </a:rPr>
              <a:t>PONTE PIETRA</a:t>
            </a:r>
          </a:p>
        </p:txBody>
      </p:sp>
      <p:pic>
        <p:nvPicPr>
          <p:cNvPr id="2051" name="Picture 2" descr="image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536700" y="2654300"/>
            <a:ext cx="9118600" cy="407035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med">
    <p:fade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4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3075" name="Gruppo 4"/>
          <p:cNvGrpSpPr/>
          <p:nvPr/>
        </p:nvGrpSpPr>
        <p:grpSpPr>
          <a:xfrm>
            <a:off x="2079625" y="398463"/>
            <a:ext cx="8032750" cy="6061075"/>
            <a:chOff x="2080161" y="617434"/>
            <a:chExt cx="8031678" cy="6062435"/>
          </a:xfrm>
        </p:grpSpPr>
        <p:pic>
          <p:nvPicPr>
            <p:cNvPr id="3076" name="Immagin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2080161" y="656110"/>
              <a:ext cx="8031678" cy="6023759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4" name="Titolo 1"/>
            <p:cNvSpPr txBox="1"/>
            <p:nvPr/>
          </p:nvSpPr>
          <p:spPr>
            <a:xfrm>
              <a:off x="2080161" y="617434"/>
              <a:ext cx="6671373" cy="914605"/>
            </a:xfrm>
            <a:prstGeom prst="rect">
              <a:avLst/>
            </a:prstGeom>
          </p:spPr>
          <p:txBody>
            <a:bodyPr>
              <a:normAutofit fontScale="97500"/>
            </a:bodyPr>
            <a:lstStyle>
              <a:lvl1pPr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 Light" panose="020f0302020204030204" pitchFamily="34" charset="0"/>
                </a:defRPr>
              </a:lvl2pPr>
              <a:lvl3pPr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 Light" panose="020f0302020204030204" pitchFamily="34" charset="0"/>
                </a:defRPr>
              </a:lvl3pPr>
              <a:lvl4pPr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 Light" panose="020f0302020204030204" pitchFamily="34" charset="0"/>
                </a:defRPr>
              </a:lvl4pPr>
              <a:lvl5pPr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 Light" panose="020f0302020204030204" pitchFamily="34" charset="0"/>
                </a:defRPr>
              </a:lvl5pPr>
              <a:lvl6pPr marL="4572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 Light" panose="020f0302020204030204" pitchFamily="34" charset="0"/>
                </a:defRPr>
              </a:lvl6pPr>
              <a:lvl7pPr marL="9144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 Light" panose="020f0302020204030204" pitchFamily="34" charset="0"/>
                </a:defRPr>
              </a:lvl7pPr>
              <a:lvl8pPr marL="13716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 Light" panose="020f0302020204030204" pitchFamily="34" charset="0"/>
                </a:defRPr>
              </a:lvl8pPr>
              <a:lvl9pPr marL="18288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 Light" panose="020f0302020204030204" pitchFamily="34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Aft>
                  <a:spcPct val="0"/>
                </a:spcAft>
                <a:defRPr/>
              </a:pPr>
              <a:r>
                <a:rPr lang="it-IT" sz="5500">
                  <a:solidFill>
                    <a:srgbClr val="FF0000"/>
                  </a:solidFill>
                  <a:latin typeface="Cooper Black" panose="0208090404030b020404" pitchFamily="18" charset="0"/>
                </a:rPr>
                <a:t>BENVENUTI!</a:t>
              </a:r>
            </a:p>
            <a:p>
              <a:pPr algn="ctr" eaLnBrk="1" fontAlgn="auto" hangingPunct="1">
                <a:lnSpc>
                  <a:spcPct val="100000"/>
                </a:lnSpc>
                <a:spcAft>
                  <a:spcPct val="0"/>
                </a:spcAft>
                <a:defRPr/>
              </a:pPr>
              <a:endParaRPr lang="it-IT" sz="4100">
                <a:solidFill>
                  <a:srgbClr val="FF0000"/>
                </a:solidFill>
                <a:latin typeface="Cooper Black" panose="0208090404030b020404" pitchFamily="18" charset="0"/>
              </a:endParaRPr>
            </a:p>
            <a:p>
              <a:pPr eaLnBrk="1" fontAlgn="auto" hangingPunct="1">
                <a:spcAft>
                  <a:spcPct val="0"/>
                </a:spcAft>
                <a:defRPr/>
              </a:pPr>
              <a:endParaRPr lang="it-IT" sz="4900">
                <a:solidFill>
                  <a:srgbClr val="0000FF"/>
                </a:solidFill>
                <a:latin typeface="Cooper Black" panose="0208090404030b020404" pitchFamily="18" charset="0"/>
              </a:endParaRPr>
            </a:p>
          </p:txBody>
        </p:sp>
      </p:grpSp>
    </p:spTree>
  </p:cSld>
  <p:clrMapOvr>
    <a:masterClrMapping/>
  </p:clrMapOvr>
  <p:transition spd="med">
    <p:fade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8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4099" name="Gruppo 6"/>
          <p:cNvGrpSpPr/>
          <p:nvPr/>
        </p:nvGrpSpPr>
        <p:grpSpPr>
          <a:xfrm>
            <a:off x="211138" y="1658938"/>
            <a:ext cx="11769725" cy="4319587"/>
            <a:chOff x="255600" y="1658167"/>
            <a:chExt cx="11770840" cy="4320000"/>
          </a:xfrm>
        </p:grpSpPr>
        <p:pic>
          <p:nvPicPr>
            <p:cNvPr id="4101" name="Immagin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255600" y="1658167"/>
              <a:ext cx="5760000" cy="4320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4102" name="Immagin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6266440" y="1658167"/>
              <a:ext cx="5760000" cy="4320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sp>
        <p:nvSpPr>
          <p:cNvPr id="9" name="Titolo 1"/>
          <p:cNvSpPr txBox="1"/>
          <p:nvPr/>
        </p:nvSpPr>
        <p:spPr>
          <a:xfrm>
            <a:off x="2760663" y="398463"/>
            <a:ext cx="6670675" cy="9144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FF0000"/>
                </a:solidFill>
                <a:latin typeface="Cooper Black" panose="0208090404030b020404" pitchFamily="18" charset="0"/>
              </a:rPr>
              <a:t>BENVENUTI!</a:t>
            </a:r>
          </a:p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endParaRPr lang="it-IT" sz="4100">
              <a:solidFill>
                <a:srgbClr val="FF0000"/>
              </a:solidFill>
              <a:latin typeface="Cooper Black" panose="0208090404030b020404" pitchFamily="18" charset="0"/>
            </a:endParaRPr>
          </a:p>
          <a:p>
            <a:pPr eaLnBrk="1" fontAlgn="auto" hangingPunct="1"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</p:spTree>
  </p:cSld>
  <p:clrMapOvr>
    <a:masterClrMapping/>
  </p:clrMapOvr>
  <p:transition spd="slow">
    <p:wipe/>
  </p:transition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22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12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509838" y="1119188"/>
            <a:ext cx="7172325" cy="53800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8" name="Titolo 1"/>
          <p:cNvSpPr txBox="1"/>
          <p:nvPr/>
        </p:nvSpPr>
        <p:spPr>
          <a:xfrm>
            <a:off x="1139825" y="136525"/>
            <a:ext cx="9891713" cy="9144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0000FF"/>
                </a:solidFill>
                <a:latin typeface="Cooper Black" panose="0208090404030b020404" pitchFamily="18" charset="0"/>
              </a:rPr>
              <a:t>IL NOSTRO SALONE</a:t>
            </a: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</p:spTree>
  </p:cSld>
  <p:clrMapOvr>
    <a:masterClrMapping/>
  </p:clrMapOvr>
  <p:transition>
    <p:fade/>
  </p:transition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6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9" name="Titolo 1"/>
          <p:cNvSpPr txBox="1"/>
          <p:nvPr/>
        </p:nvSpPr>
        <p:spPr>
          <a:xfrm>
            <a:off x="1139825" y="398463"/>
            <a:ext cx="9891713" cy="9144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0000FF"/>
                </a:solidFill>
                <a:latin typeface="Cooper Black" panose="0208090404030b020404" pitchFamily="18" charset="0"/>
              </a:rPr>
              <a:t>IL NOSTRO SALONE</a:t>
            </a: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grpSp>
        <p:nvGrpSpPr>
          <p:cNvPr id="6148" name="Gruppo 4"/>
          <p:cNvGrpSpPr/>
          <p:nvPr/>
        </p:nvGrpSpPr>
        <p:grpSpPr>
          <a:xfrm>
            <a:off x="222250" y="1663700"/>
            <a:ext cx="11747500" cy="4319588"/>
            <a:chOff x="233090" y="1662930"/>
            <a:chExt cx="11748330" cy="4320000"/>
          </a:xfrm>
        </p:grpSpPr>
        <p:pic>
          <p:nvPicPr>
            <p:cNvPr id="6149" name="Immagin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233090" y="1662930"/>
              <a:ext cx="5760000" cy="4320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6150" name="Immagin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6221420" y="1662930"/>
              <a:ext cx="5760000" cy="4320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</p:spTree>
  </p:cSld>
  <p:clrMapOvr>
    <a:masterClrMapping/>
  </p:clrMapOvr>
  <p:transition>
    <p:wedge/>
  </p:transition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170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876300" y="320675"/>
            <a:ext cx="10439400" cy="62166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FF0000"/>
                </a:solidFill>
                <a:latin typeface="Cooper Black" panose="0208090404030b020404" pitchFamily="18" charset="0"/>
              </a:rPr>
              <a:t>3 SEZIONI:</a:t>
            </a:r>
          </a:p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endParaRPr lang="it-IT" sz="4100">
              <a:solidFill>
                <a:srgbClr val="FF0000"/>
              </a:solidFill>
              <a:latin typeface="Cooper Black" panose="0208090404030b020404" pitchFamily="18" charset="0"/>
            </a:endParaRPr>
          </a:p>
          <a:p>
            <a:pPr marL="571500" indent="-571500" eaLnBrk="1" fontAlgn="auto" hangingPunct="1">
              <a:lnSpc>
                <a:spcPct val="200000"/>
              </a:lnSpc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it-IT" sz="4900">
                <a:solidFill>
                  <a:srgbClr val="0000FF"/>
                </a:solidFill>
                <a:latin typeface="Cooper Black" panose="0208090404030b020404" pitchFamily="18" charset="0"/>
              </a:rPr>
              <a:t>VIOLE</a:t>
            </a:r>
          </a:p>
          <a:p>
            <a:pPr marL="571500" indent="-571500" eaLnBrk="1" fontAlgn="auto" hangingPunct="1">
              <a:lnSpc>
                <a:spcPct val="200000"/>
              </a:lnSpc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it-IT" sz="4900">
                <a:solidFill>
                  <a:srgbClr val="0000FF"/>
                </a:solidFill>
                <a:latin typeface="Cooper Black" panose="0208090404030b020404" pitchFamily="18" charset="0"/>
              </a:rPr>
              <a:t>TULIPANI</a:t>
            </a:r>
          </a:p>
          <a:p>
            <a:pPr marL="571500" indent="-571500" eaLnBrk="1" fontAlgn="auto" hangingPunct="1">
              <a:lnSpc>
                <a:spcPct val="200000"/>
              </a:lnSpc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it-IT" sz="4900">
                <a:solidFill>
                  <a:srgbClr val="0000FF"/>
                </a:solidFill>
                <a:latin typeface="Cooper Black" panose="0208090404030b020404" pitchFamily="18" charset="0"/>
              </a:rPr>
              <a:t>MARGHERITE</a:t>
            </a:r>
          </a:p>
          <a:p>
            <a:pPr eaLnBrk="1" fontAlgn="auto" hangingPunct="1"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7172" name="Picture 7" descr="margherita-disegno mod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01"/>
              </a:clrFrom>
              <a:clrTo>
                <a:srgbClr val="FFFF01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8426450" y="4768850"/>
            <a:ext cx="1331913" cy="19050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173" name="Picture 8" descr="tulipani mo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EFEFED"/>
              </a:clrFrom>
              <a:clrTo>
                <a:srgbClr val="EFEFED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6626225" y="3240088"/>
            <a:ext cx="1220788" cy="21082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174" name="Picture 9" descr="viole mod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4124325" y="1717675"/>
            <a:ext cx="2347913" cy="1925638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>
    <p:wipe dir="d"/>
  </p:transition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194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876300" y="665163"/>
            <a:ext cx="8407400" cy="11874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FF0000"/>
                </a:solidFill>
                <a:latin typeface="Cooper Black" panose="0208090404030b020404" pitchFamily="18" charset="0"/>
              </a:rPr>
              <a:t>SEZIONE VIOLE</a:t>
            </a: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  <a:p>
            <a:pPr eaLnBrk="1" fontAlgn="auto" hangingPunct="1"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8196" name="Picture 9" descr="viole mod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456738" y="279400"/>
            <a:ext cx="2347912" cy="192722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8197" name="Gruppo 5"/>
          <p:cNvGrpSpPr/>
          <p:nvPr/>
        </p:nvGrpSpPr>
        <p:grpSpPr>
          <a:xfrm>
            <a:off x="268288" y="2374900"/>
            <a:ext cx="11655425" cy="4248150"/>
            <a:chOff x="208093" y="2375169"/>
            <a:chExt cx="11655953" cy="4248000"/>
          </a:xfrm>
        </p:grpSpPr>
        <p:pic>
          <p:nvPicPr>
            <p:cNvPr id="8198" name="Immagine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6200046" y="2375169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8199" name="Immagine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>
              <a:off x="208093" y="2375169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</p:spTree>
  </p:cSld>
  <p:clrMapOvr>
    <a:masterClrMapping/>
  </p:clrMapOvr>
  <p:transition>
    <p:wheel spokes="1"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218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876300" y="665163"/>
            <a:ext cx="8407400" cy="11874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FF0000"/>
                </a:solidFill>
                <a:latin typeface="Cooper Black" panose="0208090404030b020404" pitchFamily="18" charset="0"/>
              </a:rPr>
              <a:t>SEZIONE VIOLE</a:t>
            </a: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  <a:p>
            <a:pPr eaLnBrk="1" fontAlgn="auto" hangingPunct="1"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9220" name="Picture 9" descr="viole mod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456738" y="279400"/>
            <a:ext cx="2347912" cy="192722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9221" name="Gruppo 4"/>
          <p:cNvGrpSpPr/>
          <p:nvPr/>
        </p:nvGrpSpPr>
        <p:grpSpPr>
          <a:xfrm>
            <a:off x="269875" y="2408238"/>
            <a:ext cx="11657013" cy="4248150"/>
            <a:chOff x="268024" y="2375169"/>
            <a:chExt cx="11655953" cy="4248000"/>
          </a:xfrm>
        </p:grpSpPr>
        <p:pic>
          <p:nvPicPr>
            <p:cNvPr id="9222" name="Immagin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6259977" y="2375169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9223" name="Immagine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>
              <a:off x="268024" y="2375169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</p:spTree>
  </p:cSld>
  <p:clrMapOvr>
    <a:masterClrMapping/>
  </p:clrMapOvr>
  <p:transition>
    <p:fade/>
  </p:transition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42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876300" y="665163"/>
            <a:ext cx="8407400" cy="11874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FF0000"/>
                </a:solidFill>
                <a:latin typeface="Cooper Black" panose="0208090404030b020404" pitchFamily="18" charset="0"/>
              </a:rPr>
              <a:t>SEZIONE VIOLE</a:t>
            </a: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  <a:p>
            <a:pPr eaLnBrk="1" fontAlgn="auto" hangingPunct="1"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10244" name="Picture 9" descr="viole mod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456738" y="279400"/>
            <a:ext cx="2347912" cy="192722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0245" name="Immagin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263900" y="2149475"/>
            <a:ext cx="5664200" cy="424815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>
    <p:fade/>
  </p:transition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266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876300" y="665163"/>
            <a:ext cx="8407400" cy="11874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FF0000"/>
                </a:solidFill>
                <a:latin typeface="Cooper Black" panose="0208090404030b020404" pitchFamily="18" charset="0"/>
              </a:rPr>
              <a:t>SEZIONE TULIPANI</a:t>
            </a: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  <a:p>
            <a:pPr eaLnBrk="1" fontAlgn="auto" hangingPunct="1"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11268" name="Picture 8" descr="tulipani mod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FEFED"/>
              </a:clrFrom>
              <a:clrTo>
                <a:srgbClr val="EFEFED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0304463" y="204788"/>
            <a:ext cx="1227137" cy="2119312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11269" name="Gruppo 4"/>
          <p:cNvGrpSpPr/>
          <p:nvPr/>
        </p:nvGrpSpPr>
        <p:grpSpPr>
          <a:xfrm>
            <a:off x="300038" y="2324100"/>
            <a:ext cx="11591925" cy="4246563"/>
            <a:chOff x="269380" y="2323420"/>
            <a:chExt cx="11592619" cy="4248000"/>
          </a:xfrm>
        </p:grpSpPr>
        <p:pic>
          <p:nvPicPr>
            <p:cNvPr id="11270" name="Immagine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269380" y="2323420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11271" name="Immagine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>
              <a:off x="6197999" y="2323420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</p:spTree>
  </p:cSld>
  <p:clrMapOvr>
    <a:masterClrMapping/>
  </p:clrMapOvr>
  <p:transition>
    <p:split orient="vert"/>
  </p:transition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90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876300" y="665163"/>
            <a:ext cx="8407400" cy="11874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FF0000"/>
                </a:solidFill>
                <a:latin typeface="Cooper Black" panose="0208090404030b020404" pitchFamily="18" charset="0"/>
              </a:rPr>
              <a:t>SEZIONE TULIPANI</a:t>
            </a: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  <a:p>
            <a:pPr eaLnBrk="1" fontAlgn="auto" hangingPunct="1"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12292" name="Picture 8" descr="tulipani mod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FEFED"/>
              </a:clrFrom>
              <a:clrTo>
                <a:srgbClr val="EFEFED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0283825" y="204788"/>
            <a:ext cx="1247775" cy="2154237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12293" name="Gruppo 8"/>
          <p:cNvGrpSpPr/>
          <p:nvPr/>
        </p:nvGrpSpPr>
        <p:grpSpPr>
          <a:xfrm>
            <a:off x="290513" y="2359025"/>
            <a:ext cx="11610975" cy="4248150"/>
            <a:chOff x="299691" y="2359435"/>
            <a:chExt cx="11610154" cy="4248000"/>
          </a:xfrm>
        </p:grpSpPr>
        <p:pic>
          <p:nvPicPr>
            <p:cNvPr id="12294" name="Immagin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6245845" y="2359435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12295" name="Immagine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>
              <a:off x="299691" y="2359435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</p:spTree>
  </p:cSld>
  <p:clrMapOvr>
    <a:masterClrMapping/>
  </p:clrMapOvr>
  <p:transition>
    <p:fade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314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876300" y="665163"/>
            <a:ext cx="8407400" cy="11874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FF0000"/>
                </a:solidFill>
                <a:latin typeface="Cooper Black" panose="0208090404030b020404" pitchFamily="18" charset="0"/>
              </a:rPr>
              <a:t>SEZIONE TULIPANI</a:t>
            </a: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  <a:p>
            <a:pPr eaLnBrk="1" fontAlgn="auto" hangingPunct="1"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13316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263900" y="2006600"/>
            <a:ext cx="5664200" cy="424815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3317" name="Picture 8" descr="tulipani mo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EFEFED"/>
              </a:clrFrom>
              <a:clrTo>
                <a:srgbClr val="EFEFED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0304463" y="204788"/>
            <a:ext cx="1227137" cy="2119312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>
    <p:fade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4338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876300" y="665163"/>
            <a:ext cx="8407400" cy="1187450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FF0000"/>
                </a:solidFill>
                <a:latin typeface="Cooper Black" panose="0208090404030b020404" pitchFamily="18" charset="0"/>
              </a:rPr>
              <a:t>SEZIONE MARGHERITE</a:t>
            </a: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14340" name="Picture 7" descr="margherita-disegno mod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01"/>
              </a:clrFrom>
              <a:clrTo>
                <a:srgbClr val="FFFF01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0242550" y="246063"/>
            <a:ext cx="1452563" cy="2078037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14341" name="Gruppo 14"/>
          <p:cNvGrpSpPr/>
          <p:nvPr/>
        </p:nvGrpSpPr>
        <p:grpSpPr>
          <a:xfrm>
            <a:off x="290513" y="2324100"/>
            <a:ext cx="11610975" cy="4246563"/>
            <a:chOff x="299691" y="2323420"/>
            <a:chExt cx="11610154" cy="4248000"/>
          </a:xfrm>
        </p:grpSpPr>
        <p:pic>
          <p:nvPicPr>
            <p:cNvPr id="14342" name="Immagin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299691" y="2323420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14343" name="Immagine 1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>
              <a:off x="6245845" y="2323420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</p:spTree>
  </p:cSld>
  <p:clrMapOvr>
    <a:masterClrMapping/>
  </p:clrMapOvr>
  <p:transition>
    <p:split dir="in"/>
  </p:transition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362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876300" y="665163"/>
            <a:ext cx="8407400" cy="1187450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FF0000"/>
                </a:solidFill>
                <a:latin typeface="Cooper Black" panose="0208090404030b020404" pitchFamily="18" charset="0"/>
              </a:rPr>
              <a:t>SEZIONE MARGHERITE</a:t>
            </a: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15364" name="Picture 7" descr="margherita-disegno mod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01"/>
              </a:clrFrom>
              <a:clrTo>
                <a:srgbClr val="FFFF01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0242550" y="246063"/>
            <a:ext cx="1452563" cy="2078037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15365" name="Gruppo 5"/>
          <p:cNvGrpSpPr/>
          <p:nvPr/>
        </p:nvGrpSpPr>
        <p:grpSpPr>
          <a:xfrm>
            <a:off x="288925" y="2324100"/>
            <a:ext cx="11614150" cy="4246563"/>
            <a:chOff x="290923" y="2323420"/>
            <a:chExt cx="11614163" cy="4248000"/>
          </a:xfrm>
        </p:grpSpPr>
        <p:pic>
          <p:nvPicPr>
            <p:cNvPr id="15366" name="Immagine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290923" y="2323420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15367" name="Immagine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>
              <a:off x="6241086" y="2323420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</p:spTree>
  </p:cSld>
  <p:clrMapOvr>
    <a:masterClrMapping/>
  </p:clrMapOvr>
  <p:transition>
    <p:fade/>
  </p:transition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386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876300" y="665163"/>
            <a:ext cx="8407400" cy="1187450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FF0000"/>
                </a:solidFill>
                <a:latin typeface="Cooper Black" panose="0208090404030b020404" pitchFamily="18" charset="0"/>
              </a:rPr>
              <a:t>SEZIONE MARGHERITE</a:t>
            </a: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16388" name="Picture 7" descr="margherita-disegno mod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01"/>
              </a:clrFrom>
              <a:clrTo>
                <a:srgbClr val="FFFF01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0237788" y="246063"/>
            <a:ext cx="1457325" cy="2082800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16389" name="Gruppo 5"/>
          <p:cNvGrpSpPr/>
          <p:nvPr/>
        </p:nvGrpSpPr>
        <p:grpSpPr>
          <a:xfrm>
            <a:off x="293688" y="2328863"/>
            <a:ext cx="11604625" cy="4246562"/>
            <a:chOff x="282155" y="2328183"/>
            <a:chExt cx="11605395" cy="4248000"/>
          </a:xfrm>
        </p:grpSpPr>
        <p:pic>
          <p:nvPicPr>
            <p:cNvPr id="16390" name="Immagine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6223550" y="2328183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16391" name="Immagine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>
              <a:off x="282155" y="2328183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</p:spTree>
  </p:cSld>
  <p:clrMapOvr>
    <a:masterClrMapping/>
  </p:clrMapOvr>
  <p:transition>
    <p:fade/>
  </p:transition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7410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8" name="Titolo 1"/>
          <p:cNvSpPr txBox="1"/>
          <p:nvPr/>
        </p:nvSpPr>
        <p:spPr>
          <a:xfrm>
            <a:off x="1139825" y="136525"/>
            <a:ext cx="9891713" cy="9144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0000FF"/>
                </a:solidFill>
                <a:latin typeface="Cooper Black" panose="0208090404030b020404" pitchFamily="18" charset="0"/>
              </a:rPr>
              <a:t>LA BIBLIOTECA</a:t>
            </a: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1741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509838" y="1119188"/>
            <a:ext cx="7172325" cy="5380037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>
    <p:strips/>
  </p:transition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8434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1892300" y="427038"/>
            <a:ext cx="8407400" cy="11874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5500">
                <a:solidFill>
                  <a:srgbClr val="FF0000"/>
                </a:solidFill>
                <a:latin typeface="Cooper Black" panose="0208090404030b020404" pitchFamily="18" charset="0"/>
              </a:rPr>
              <a:t>IL GIARDINO</a:t>
            </a: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grpSp>
        <p:nvGrpSpPr>
          <p:cNvPr id="18436" name="Gruppo 4"/>
          <p:cNvGrpSpPr/>
          <p:nvPr/>
        </p:nvGrpSpPr>
        <p:grpSpPr>
          <a:xfrm>
            <a:off x="296863" y="1966913"/>
            <a:ext cx="11598275" cy="4248150"/>
            <a:chOff x="275567" y="1966926"/>
            <a:chExt cx="11598807" cy="4248000"/>
          </a:xfrm>
        </p:grpSpPr>
        <p:pic>
          <p:nvPicPr>
            <p:cNvPr id="18437" name="Immagin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275567" y="1966926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18438" name="Immagine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6210374" y="1966926"/>
              <a:ext cx="5664000" cy="42480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</p:spTree>
  </p:cSld>
  <p:clrMapOvr>
    <a:masterClrMapping/>
  </p:clrMapOvr>
  <p:transition>
    <p:diamond/>
  </p:transition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9458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1892300" y="427038"/>
            <a:ext cx="8407400" cy="11874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4900">
                <a:solidFill>
                  <a:srgbClr val="0000FF"/>
                </a:solidFill>
                <a:latin typeface="Cooper Black" panose="0208090404030b020404" pitchFamily="18" charset="0"/>
              </a:rPr>
              <a:t>LE NOSTRE PROPOSTE</a:t>
            </a:r>
          </a:p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19460" name="Segnaposto contenuto 5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74638" y="1673225"/>
            <a:ext cx="4352925" cy="4757738"/>
          </a:xfrm>
        </p:spPr>
      </p:pic>
      <p:pic>
        <p:nvPicPr>
          <p:cNvPr id="19461" name="Immagine 7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899025" y="1757363"/>
            <a:ext cx="6804025" cy="453548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9462" name="CasellaDiTesto 8"/>
          <p:cNvSpPr txBox="1">
            <a:spLocks noChangeArrowheads="1"/>
          </p:cNvSpPr>
          <p:nvPr/>
        </p:nvSpPr>
        <p:spPr bwMode="auto">
          <a:xfrm>
            <a:off x="1677988" y="1304925"/>
            <a:ext cx="7905750" cy="368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it-IT" altLang="it-IT" b="1">
                <a:solidFill>
                  <a:srgbClr val="0000FF"/>
                </a:solidFill>
                <a:latin typeface="Verdana Pro Black" pitchFamily="34" charset="0"/>
              </a:rPr>
              <a:t>I GIOCHI PSICO-SENSO- MOTORI</a:t>
            </a:r>
            <a:r>
              <a:rPr lang="it-IT" altLang="it-IT"/>
              <a:t> </a:t>
            </a:r>
          </a:p>
        </p:txBody>
      </p:sp>
    </p:spTree>
  </p:cSld>
  <p:clrMapOvr>
    <a:masterClrMapping/>
  </p:clrMapOvr>
  <p:transition>
    <p:diamond/>
  </p:transition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482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1892300" y="427038"/>
            <a:ext cx="8407400" cy="695325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4900">
                <a:solidFill>
                  <a:srgbClr val="0000FF"/>
                </a:solidFill>
                <a:latin typeface="Cooper Black" panose="0208090404030b020404" pitchFamily="18" charset="0"/>
              </a:rPr>
              <a:t>LE NOSTRE PROPOSTE</a:t>
            </a:r>
          </a:p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20484" name="Immagine 9" descr="Immagine che contiene persona, interni&#10;&#10;Descrizione generata automaticamente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69875" y="1895475"/>
            <a:ext cx="7019925" cy="468153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0485" name="Immagine 11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424738" y="1341438"/>
            <a:ext cx="4632325" cy="52355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0486" name="CasellaDiTesto 12"/>
          <p:cNvSpPr txBox="1">
            <a:spLocks noChangeArrowheads="1"/>
          </p:cNvSpPr>
          <p:nvPr/>
        </p:nvSpPr>
        <p:spPr bwMode="auto">
          <a:xfrm>
            <a:off x="2001838" y="1341438"/>
            <a:ext cx="5614987" cy="368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it-IT" altLang="it-IT" b="1">
                <a:solidFill>
                  <a:srgbClr val="0000FF"/>
                </a:solidFill>
                <a:latin typeface="Cooper Black" panose="0208090404030b020404" pitchFamily="18" charset="0"/>
              </a:rPr>
              <a:t>LE ATTIVITA’ DI MANIPOLAZIONE </a:t>
            </a:r>
          </a:p>
        </p:txBody>
      </p:sp>
      <p:sp>
        <p:nvSpPr>
          <p:cNvPr id="7" name="Ovale 6"/>
          <p:cNvSpPr/>
          <p:nvPr/>
        </p:nvSpPr>
        <p:spPr>
          <a:xfrm>
            <a:off x="2655065" y="1861849"/>
            <a:ext cx="1233889" cy="8923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</p:spTree>
  </p:cSld>
  <p:clrMapOvr>
    <a:masterClrMapping/>
  </p:clrMapOvr>
  <p:transition>
    <p:diamond/>
  </p:transition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1506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1892300" y="427038"/>
            <a:ext cx="8407400" cy="11874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4900">
                <a:solidFill>
                  <a:srgbClr val="0000FF"/>
                </a:solidFill>
                <a:latin typeface="Cooper Black" panose="0208090404030b020404" pitchFamily="18" charset="0"/>
              </a:rPr>
              <a:t>LE NOSTRE PROPOSTE</a:t>
            </a:r>
          </a:p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21508" name="Immagin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61938" y="2219325"/>
            <a:ext cx="5616575" cy="421163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1509" name="Immagine 5" descr="Immagine che contiene pavimento, interni&#10;&#10;Descrizione generata automaticamente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275388" y="2290763"/>
            <a:ext cx="5519737" cy="41402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1510" name="CasellaDiTesto 6"/>
          <p:cNvSpPr txBox="1">
            <a:spLocks noChangeArrowheads="1"/>
          </p:cNvSpPr>
          <p:nvPr/>
        </p:nvSpPr>
        <p:spPr bwMode="auto">
          <a:xfrm>
            <a:off x="1187450" y="1422400"/>
            <a:ext cx="9112250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it-IT" altLang="it-IT" b="1">
                <a:solidFill>
                  <a:srgbClr val="0000FF"/>
                </a:solidFill>
                <a:latin typeface="Georgia Pro Cond Black" pitchFamily="18" charset="0"/>
              </a:rPr>
              <a:t>IL GIOCO COME METODOLOGIA PRINCIPALE DELL’APPRENDIMENTO</a:t>
            </a:r>
          </a:p>
        </p:txBody>
      </p:sp>
      <p:sp>
        <p:nvSpPr>
          <p:cNvPr id="7" name="Ovale 6"/>
          <p:cNvSpPr/>
          <p:nvPr/>
        </p:nvSpPr>
        <p:spPr>
          <a:xfrm>
            <a:off x="4354346" y="3213535"/>
            <a:ext cx="398585" cy="3868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8482989" y="2919470"/>
            <a:ext cx="815248" cy="5838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</p:spTree>
  </p:cSld>
  <p:clrMapOvr>
    <a:masterClrMapping/>
  </p:clrMapOvr>
  <p:transition>
    <p:diamond/>
  </p:transition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530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1892300" y="427038"/>
            <a:ext cx="8407400" cy="11874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4900">
                <a:solidFill>
                  <a:srgbClr val="0000FF"/>
                </a:solidFill>
                <a:latin typeface="Cooper Black" panose="0208090404030b020404" pitchFamily="18" charset="0"/>
              </a:rPr>
              <a:t>LE NOSTRE PROPOSTE</a:t>
            </a:r>
          </a:p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22532" name="Immagine 2" descr="Immagine che contiene testo&#10;&#10;Descrizione generata automaticamente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949325" y="2279650"/>
            <a:ext cx="6426200" cy="428307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2533" name="Immagine 5" descr="Immagine che contiene testo&#10;&#10;Descrizione generata automaticamente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766050" y="1270000"/>
            <a:ext cx="3863975" cy="52927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2534" name="CasellaDiTesto 6"/>
          <p:cNvSpPr txBox="1">
            <a:spLocks noChangeArrowheads="1"/>
          </p:cNvSpPr>
          <p:nvPr/>
        </p:nvSpPr>
        <p:spPr bwMode="auto">
          <a:xfrm>
            <a:off x="561975" y="1614488"/>
            <a:ext cx="74676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it-IT" altLang="it-IT" b="1">
                <a:solidFill>
                  <a:srgbClr val="0000FF"/>
                </a:solidFill>
                <a:latin typeface="Georgia Pro Cond Black" pitchFamily="18" charset="0"/>
              </a:rPr>
              <a:t>LE ATTIVITA’ ESPRESSIVE-ARTISTICO-CREATIVE</a:t>
            </a:r>
          </a:p>
        </p:txBody>
      </p:sp>
    </p:spTree>
  </p:cSld>
  <p:clrMapOvr>
    <a:masterClrMapping/>
  </p:clrMapOvr>
  <p:transition>
    <p:diamond/>
  </p:transition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554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1892300" y="427038"/>
            <a:ext cx="8407400" cy="11874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4900">
                <a:solidFill>
                  <a:srgbClr val="0000FF"/>
                </a:solidFill>
                <a:latin typeface="Cooper Black" panose="0208090404030b020404" pitchFamily="18" charset="0"/>
              </a:rPr>
              <a:t>LE NOSTRE PROPOSTE</a:t>
            </a:r>
          </a:p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sp>
        <p:nvSpPr>
          <p:cNvPr id="23556" name="CasellaDiTesto 6"/>
          <p:cNvSpPr txBox="1">
            <a:spLocks noChangeArrowheads="1"/>
          </p:cNvSpPr>
          <p:nvPr/>
        </p:nvSpPr>
        <p:spPr bwMode="auto">
          <a:xfrm>
            <a:off x="2894013" y="1387475"/>
            <a:ext cx="7467600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it-IT" altLang="it-IT" b="1">
                <a:solidFill>
                  <a:srgbClr val="0000FF"/>
                </a:solidFill>
                <a:latin typeface="Georgia Pro Cond Black" pitchFamily="18" charset="0"/>
              </a:rPr>
              <a:t>LE ATTIVITA’ ESPRESSIVE-ARTISTICO-CREATIVE</a:t>
            </a:r>
          </a:p>
        </p:txBody>
      </p:sp>
      <p:pic>
        <p:nvPicPr>
          <p:cNvPr id="23557" name="Immagine 4" descr="Immagine che contiene testo, colorato, parecchi&#10;&#10;Descrizione generata automaticamente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646738" y="2297113"/>
            <a:ext cx="6372225" cy="424815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3558" name="Immagine 8" descr="Immagine che contiene testo, tavolo, carta, busta&#10;&#10;Descrizione generata automaticamente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39700" y="2070100"/>
            <a:ext cx="5507038" cy="3671888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>
    <p:diamond/>
  </p:transition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4578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1892300" y="427038"/>
            <a:ext cx="8407400" cy="692150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4900">
                <a:solidFill>
                  <a:srgbClr val="0000FF"/>
                </a:solidFill>
                <a:latin typeface="Cooper Black" panose="0208090404030b020404" pitchFamily="18" charset="0"/>
              </a:rPr>
              <a:t>LE NOSTRE PROPOSTE</a:t>
            </a:r>
          </a:p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24580" name="Immagin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44463" y="2036763"/>
            <a:ext cx="6102350" cy="406876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4581" name="Immagine 7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246813" y="2773363"/>
            <a:ext cx="5562600" cy="37084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4582" name="CasellaDiTesto 9"/>
          <p:cNvSpPr txBox="1">
            <a:spLocks noChangeArrowheads="1"/>
          </p:cNvSpPr>
          <p:nvPr/>
        </p:nvSpPr>
        <p:spPr bwMode="auto">
          <a:xfrm>
            <a:off x="3130550" y="1284288"/>
            <a:ext cx="6875463" cy="368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it-IT" altLang="it-IT" b="1">
                <a:solidFill>
                  <a:srgbClr val="0000FF"/>
                </a:solidFill>
                <a:latin typeface="Georgia Pro Cond Black" pitchFamily="18" charset="0"/>
              </a:rPr>
              <a:t>IL POTENZIAMENTO DEI PREREQUISITI</a:t>
            </a:r>
          </a:p>
        </p:txBody>
      </p:sp>
    </p:spTree>
  </p:cSld>
  <p:clrMapOvr>
    <a:masterClrMapping/>
  </p:clrMapOvr>
  <p:transition>
    <p:diamond/>
  </p:transition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5602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1892300" y="427038"/>
            <a:ext cx="8407400" cy="11874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4900">
                <a:solidFill>
                  <a:srgbClr val="0000FF"/>
                </a:solidFill>
                <a:latin typeface="Cooper Black" panose="0208090404030b020404" pitchFamily="18" charset="0"/>
              </a:rPr>
              <a:t>LE NOSTRE PROPOSTE</a:t>
            </a:r>
          </a:p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pic>
        <p:nvPicPr>
          <p:cNvPr id="25604" name="Immagine 2" descr="Immagine che contiene testo, lavagnabianca&#10;&#10;Descrizione generata automaticamente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85738" y="2398713"/>
            <a:ext cx="6048375" cy="403225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5605" name="Immagine 9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457950" y="2398713"/>
            <a:ext cx="5508625" cy="367188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5606" name="CasellaDiTesto 10"/>
          <p:cNvSpPr txBox="1">
            <a:spLocks noChangeArrowheads="1"/>
          </p:cNvSpPr>
          <p:nvPr/>
        </p:nvSpPr>
        <p:spPr bwMode="auto">
          <a:xfrm flipH="1">
            <a:off x="2119313" y="1457325"/>
            <a:ext cx="82296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it-IT" altLang="it-IT" sz="2400" b="1">
                <a:solidFill>
                  <a:srgbClr val="0000FF"/>
                </a:solidFill>
                <a:latin typeface="Cooper Black" panose="0208090404030b020404" pitchFamily="18" charset="0"/>
              </a:rPr>
              <a:t>IL PROGETTO LETTURA </a:t>
            </a:r>
            <a:r>
              <a:rPr lang="it-IT" altLang="it-IT" b="1">
                <a:solidFill>
                  <a:srgbClr val="0000FF"/>
                </a:solidFill>
                <a:latin typeface="Cooper Black" panose="0208090404030b020404" pitchFamily="18" charset="0"/>
              </a:rPr>
              <a:t> </a:t>
            </a:r>
          </a:p>
        </p:txBody>
      </p:sp>
    </p:spTree>
  </p:cSld>
  <p:clrMapOvr>
    <a:masterClrMapping/>
  </p:clrMapOvr>
  <p:transition>
    <p:diamond/>
  </p:transition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6626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Titolo 1"/>
          <p:cNvSpPr txBox="1"/>
          <p:nvPr/>
        </p:nvSpPr>
        <p:spPr>
          <a:xfrm>
            <a:off x="1892300" y="427038"/>
            <a:ext cx="8407400" cy="11874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r>
              <a:rPr lang="it-IT" sz="4900">
                <a:solidFill>
                  <a:srgbClr val="0000FF"/>
                </a:solidFill>
                <a:latin typeface="Cooper Black" panose="0208090404030b020404" pitchFamily="18" charset="0"/>
              </a:rPr>
              <a:t>LE NOSTRE PROPOSTE</a:t>
            </a:r>
          </a:p>
          <a:p>
            <a:pPr algn="ctr" eaLnBrk="1" fontAlgn="auto" hangingPunct="1">
              <a:lnSpc>
                <a:spcPct val="100000"/>
              </a:lnSpc>
              <a:spcAft>
                <a:spcPct val="0"/>
              </a:spcAft>
              <a:defRPr/>
            </a:pPr>
            <a:endParaRPr lang="it-IT" sz="4900">
              <a:solidFill>
                <a:srgbClr val="0000FF"/>
              </a:solidFill>
              <a:latin typeface="Cooper Black" panose="0208090404030b020404" pitchFamily="18" charset="0"/>
            </a:endParaRPr>
          </a:p>
        </p:txBody>
      </p:sp>
      <p:sp>
        <p:nvSpPr>
          <p:cNvPr id="26628" name="CasellaDiTesto 10"/>
          <p:cNvSpPr txBox="1">
            <a:spLocks noChangeArrowheads="1"/>
          </p:cNvSpPr>
          <p:nvPr/>
        </p:nvSpPr>
        <p:spPr bwMode="auto">
          <a:xfrm flipH="1">
            <a:off x="3411538" y="1457325"/>
            <a:ext cx="3348037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it-IT" altLang="it-IT" sz="2400" b="1">
                <a:solidFill>
                  <a:srgbClr val="0000FF"/>
                </a:solidFill>
                <a:latin typeface="Cooper Black" panose="0208090404030b020404" pitchFamily="18" charset="0"/>
              </a:rPr>
              <a:t>I GIOCHI E LE ATTIVITA’ ALL’APERTO </a:t>
            </a:r>
            <a:r>
              <a:rPr lang="it-IT" altLang="it-IT" b="1">
                <a:solidFill>
                  <a:srgbClr val="0000FF"/>
                </a:solidFill>
                <a:latin typeface="Cooper Black" panose="0208090404030b020404" pitchFamily="18" charset="0"/>
              </a:rPr>
              <a:t> </a:t>
            </a:r>
          </a:p>
        </p:txBody>
      </p:sp>
      <p:pic>
        <p:nvPicPr>
          <p:cNvPr id="26629" name="Immagine 4" descr="Immagine che contiene persona, erba, esterni&#10;&#10;Descrizione generata automaticamente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47650" y="1146175"/>
            <a:ext cx="3736975" cy="570706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6630" name="Immagine 6" descr="Immagine che contiene erba, esterni, giocando, diverso&#10;&#10;Descrizione generata automaticamente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364288" y="1377950"/>
            <a:ext cx="5580062" cy="5335588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7" name="Ovale 6"/>
          <p:cNvSpPr/>
          <p:nvPr/>
        </p:nvSpPr>
        <p:spPr>
          <a:xfrm>
            <a:off x="212005" y="3852513"/>
            <a:ext cx="398585" cy="8296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6458568" y="2214390"/>
            <a:ext cx="107485" cy="1432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9" name="Ovale 8"/>
          <p:cNvSpPr/>
          <p:nvPr/>
        </p:nvSpPr>
        <p:spPr>
          <a:xfrm>
            <a:off x="6776221" y="2146452"/>
            <a:ext cx="107485" cy="1432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0" name="Ovale 9"/>
          <p:cNvSpPr/>
          <p:nvPr/>
        </p:nvSpPr>
        <p:spPr>
          <a:xfrm>
            <a:off x="7018592" y="2140445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1" name="Ovale 10"/>
          <p:cNvSpPr/>
          <p:nvPr/>
        </p:nvSpPr>
        <p:spPr>
          <a:xfrm>
            <a:off x="7202776" y="2131480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2" name="Ovale 11"/>
          <p:cNvSpPr/>
          <p:nvPr/>
        </p:nvSpPr>
        <p:spPr>
          <a:xfrm>
            <a:off x="7371476" y="2082582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3" name="Ovale 12"/>
          <p:cNvSpPr/>
          <p:nvPr/>
        </p:nvSpPr>
        <p:spPr>
          <a:xfrm>
            <a:off x="7491276" y="2026348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4" name="Ovale 13"/>
          <p:cNvSpPr/>
          <p:nvPr/>
        </p:nvSpPr>
        <p:spPr>
          <a:xfrm>
            <a:off x="7623303" y="2053242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5" name="Ovale 14"/>
          <p:cNvSpPr/>
          <p:nvPr/>
        </p:nvSpPr>
        <p:spPr>
          <a:xfrm>
            <a:off x="7738214" y="2045908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6" name="Ovale 15"/>
          <p:cNvSpPr/>
          <p:nvPr/>
        </p:nvSpPr>
        <p:spPr>
          <a:xfrm>
            <a:off x="8477395" y="1902473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7" name="Ovale 16"/>
          <p:cNvSpPr/>
          <p:nvPr/>
        </p:nvSpPr>
        <p:spPr>
          <a:xfrm>
            <a:off x="8766711" y="1988860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8" name="Ovale 17"/>
          <p:cNvSpPr/>
          <p:nvPr/>
        </p:nvSpPr>
        <p:spPr>
          <a:xfrm>
            <a:off x="8991643" y="2106217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9" name="Ovale 18"/>
          <p:cNvSpPr/>
          <p:nvPr/>
        </p:nvSpPr>
        <p:spPr>
          <a:xfrm>
            <a:off x="9524635" y="2191788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20" name="Ovale 19"/>
          <p:cNvSpPr/>
          <p:nvPr/>
        </p:nvSpPr>
        <p:spPr>
          <a:xfrm>
            <a:off x="9835140" y="2076877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21" name="Ovale 20"/>
          <p:cNvSpPr/>
          <p:nvPr/>
        </p:nvSpPr>
        <p:spPr>
          <a:xfrm>
            <a:off x="9727564" y="1913068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22" name="Ovale 21"/>
          <p:cNvSpPr/>
          <p:nvPr/>
        </p:nvSpPr>
        <p:spPr>
          <a:xfrm>
            <a:off x="9311927" y="2035314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23" name="Ovale 22"/>
          <p:cNvSpPr/>
          <p:nvPr/>
        </p:nvSpPr>
        <p:spPr>
          <a:xfrm>
            <a:off x="9404835" y="1947296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24" name="Ovale 23"/>
          <p:cNvSpPr/>
          <p:nvPr/>
        </p:nvSpPr>
        <p:spPr>
          <a:xfrm>
            <a:off x="10420290" y="2319739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25" name="Ovale 24"/>
          <p:cNvSpPr/>
          <p:nvPr/>
        </p:nvSpPr>
        <p:spPr>
          <a:xfrm>
            <a:off x="10943504" y="2187713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26" name="Ovale 25"/>
          <p:cNvSpPr/>
          <p:nvPr/>
        </p:nvSpPr>
        <p:spPr>
          <a:xfrm>
            <a:off x="11346916" y="2058133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27" name="Ovale 26"/>
          <p:cNvSpPr/>
          <p:nvPr/>
        </p:nvSpPr>
        <p:spPr>
          <a:xfrm>
            <a:off x="10848152" y="3803806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28" name="Ovale 27"/>
          <p:cNvSpPr/>
          <p:nvPr/>
        </p:nvSpPr>
        <p:spPr>
          <a:xfrm>
            <a:off x="11237709" y="3741053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29" name="Ovale 28"/>
          <p:cNvSpPr/>
          <p:nvPr/>
        </p:nvSpPr>
        <p:spPr>
          <a:xfrm>
            <a:off x="11423523" y="3716604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0" name="Ovale 29"/>
          <p:cNvSpPr/>
          <p:nvPr/>
        </p:nvSpPr>
        <p:spPr>
          <a:xfrm>
            <a:off x="11531100" y="3687265"/>
            <a:ext cx="107485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1" name="Ovale 30"/>
          <p:cNvSpPr/>
          <p:nvPr/>
        </p:nvSpPr>
        <p:spPr>
          <a:xfrm>
            <a:off x="9866109" y="3848630"/>
            <a:ext cx="148282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2" name="Ovale 31"/>
          <p:cNvSpPr/>
          <p:nvPr/>
        </p:nvSpPr>
        <p:spPr>
          <a:xfrm>
            <a:off x="9644436" y="3873894"/>
            <a:ext cx="211036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3" name="Ovale 32"/>
          <p:cNvSpPr/>
          <p:nvPr/>
        </p:nvSpPr>
        <p:spPr>
          <a:xfrm>
            <a:off x="9456177" y="3883674"/>
            <a:ext cx="148282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4" name="Ovale 33"/>
          <p:cNvSpPr/>
          <p:nvPr/>
        </p:nvSpPr>
        <p:spPr>
          <a:xfrm>
            <a:off x="9182347" y="3925237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5" name="Ovale 34"/>
          <p:cNvSpPr/>
          <p:nvPr/>
        </p:nvSpPr>
        <p:spPr>
          <a:xfrm>
            <a:off x="8946005" y="3994509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6" name="Ovale 35"/>
          <p:cNvSpPr/>
          <p:nvPr/>
        </p:nvSpPr>
        <p:spPr>
          <a:xfrm>
            <a:off x="8345369" y="4083341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7" name="Ovale 36"/>
          <p:cNvSpPr/>
          <p:nvPr/>
        </p:nvSpPr>
        <p:spPr>
          <a:xfrm>
            <a:off x="7871056" y="4051557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8" name="Ovale 37"/>
          <p:cNvSpPr/>
          <p:nvPr/>
        </p:nvSpPr>
        <p:spPr>
          <a:xfrm>
            <a:off x="7607004" y="3951315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9" name="Ovale 38"/>
          <p:cNvSpPr/>
          <p:nvPr/>
        </p:nvSpPr>
        <p:spPr>
          <a:xfrm>
            <a:off x="6914233" y="3845859"/>
            <a:ext cx="72534" cy="7550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0" name="Ovale 39"/>
          <p:cNvSpPr/>
          <p:nvPr/>
        </p:nvSpPr>
        <p:spPr>
          <a:xfrm>
            <a:off x="6565468" y="5481836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1" name="Ovale 40"/>
          <p:cNvSpPr/>
          <p:nvPr/>
        </p:nvSpPr>
        <p:spPr>
          <a:xfrm>
            <a:off x="7815637" y="5666020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2" name="Ovale 41"/>
          <p:cNvSpPr/>
          <p:nvPr/>
        </p:nvSpPr>
        <p:spPr>
          <a:xfrm>
            <a:off x="8664839" y="5652166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3" name="Ovale 42"/>
          <p:cNvSpPr/>
          <p:nvPr/>
        </p:nvSpPr>
        <p:spPr>
          <a:xfrm>
            <a:off x="8855543" y="5605712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4" name="Ovale 43"/>
          <p:cNvSpPr/>
          <p:nvPr/>
        </p:nvSpPr>
        <p:spPr>
          <a:xfrm>
            <a:off x="8970455" y="5578818"/>
            <a:ext cx="171100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5" name="Ovale 44"/>
          <p:cNvSpPr/>
          <p:nvPr/>
        </p:nvSpPr>
        <p:spPr>
          <a:xfrm>
            <a:off x="9188052" y="5583708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6" name="Ovale 45"/>
          <p:cNvSpPr/>
          <p:nvPr/>
        </p:nvSpPr>
        <p:spPr>
          <a:xfrm>
            <a:off x="9332302" y="5571483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7" name="Ovale 46"/>
          <p:cNvSpPr/>
          <p:nvPr/>
        </p:nvSpPr>
        <p:spPr>
          <a:xfrm>
            <a:off x="10130161" y="5376704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8" name="Ovale 47"/>
          <p:cNvSpPr/>
          <p:nvPr/>
        </p:nvSpPr>
        <p:spPr>
          <a:xfrm>
            <a:off x="10330645" y="5349811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9" name="Ovale 48"/>
          <p:cNvSpPr/>
          <p:nvPr/>
        </p:nvSpPr>
        <p:spPr>
          <a:xfrm>
            <a:off x="10531128" y="5330251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50" name="Ovale 49"/>
          <p:cNvSpPr/>
          <p:nvPr/>
        </p:nvSpPr>
        <p:spPr>
          <a:xfrm>
            <a:off x="10675378" y="5305802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51" name="Ovale 50"/>
          <p:cNvSpPr/>
          <p:nvPr/>
        </p:nvSpPr>
        <p:spPr>
          <a:xfrm>
            <a:off x="10782954" y="5291132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52" name="Ovale 51"/>
          <p:cNvSpPr/>
          <p:nvPr/>
        </p:nvSpPr>
        <p:spPr>
          <a:xfrm>
            <a:off x="10910090" y="5286242"/>
            <a:ext cx="98569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53" name="Ovale 52"/>
          <p:cNvSpPr/>
          <p:nvPr/>
        </p:nvSpPr>
        <p:spPr>
          <a:xfrm>
            <a:off x="11198590" y="5283798"/>
            <a:ext cx="165397" cy="1167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</p:spTree>
  </p:cSld>
  <p:clrMapOvr>
    <a:masterClrMapping/>
  </p:clrMapOvr>
  <p:transition>
    <p:diamond/>
  </p:transition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7650" name="Picture 3" descr="two-sunflowers-are-depicted-background-field-blue-sky-summer-close-up_116317-368"/>
          <p:cNvPicPr>
            <a:picLocks noChangeAspect="1" noChangeArrowheads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 bwMode="auto">
          <a:xfrm>
            <a:off x="4763" y="4763"/>
            <a:ext cx="12187237" cy="68532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" name="Titolo 1"/>
          <p:cNvSpPr txBox="1"/>
          <p:nvPr/>
        </p:nvSpPr>
        <p:spPr>
          <a:xfrm>
            <a:off x="460375" y="338138"/>
            <a:ext cx="11271250" cy="470852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 eaLnBrk="1" fontAlgn="auto" hangingPunct="1">
              <a:lnSpc>
                <a:spcPct val="150000"/>
              </a:lnSpc>
              <a:spcAft>
                <a:spcPct val="0"/>
              </a:spcAft>
              <a:defRPr/>
            </a:pPr>
            <a:r>
              <a:rPr lang="it-IT" sz="6600">
                <a:solidFill>
                  <a:srgbClr val="0000FF"/>
                </a:solidFill>
                <a:latin typeface="Cooper Black" panose="0208090404030b020404" pitchFamily="18" charset="0"/>
              </a:rPr>
              <a:t>SCUOLA DELL’INFANZIA</a:t>
            </a:r>
            <a:br>
              <a:rPr lang="it-IT" sz="6600">
                <a:solidFill>
                  <a:srgbClr val="0000FF"/>
                </a:solidFill>
                <a:latin typeface="Cooper Black" panose="0208090404030b020404" pitchFamily="18" charset="0"/>
              </a:rPr>
            </a:br>
            <a:r>
              <a:rPr lang="it-IT" sz="6600">
                <a:solidFill>
                  <a:srgbClr val="FF0000"/>
                </a:solidFill>
                <a:latin typeface="Cooper Black" panose="0208090404030b020404" pitchFamily="18" charset="0"/>
              </a:rPr>
              <a:t>«I GIRASOLI»</a:t>
            </a:r>
            <a:br>
              <a:rPr lang="it-IT" sz="6600">
                <a:solidFill>
                  <a:srgbClr val="FF0000"/>
                </a:solidFill>
                <a:latin typeface="Cooper Black" panose="0208090404030b020404" pitchFamily="18" charset="0"/>
              </a:rPr>
            </a:br>
            <a:r>
              <a:rPr lang="it-IT" sz="6600">
                <a:solidFill>
                  <a:srgbClr val="0000FF"/>
                </a:solidFill>
                <a:latin typeface="Cooper Black" panose="0208090404030b020404" pitchFamily="18" charset="0"/>
              </a:rPr>
              <a:t>PONTE PIETRA</a:t>
            </a:r>
          </a:p>
        </p:txBody>
      </p:sp>
      <p:sp>
        <p:nvSpPr>
          <p:cNvPr id="27652" name="CasellaDiTesto 1"/>
          <p:cNvSpPr txBox="1">
            <a:spLocks noChangeArrowheads="1"/>
          </p:cNvSpPr>
          <p:nvPr/>
        </p:nvSpPr>
        <p:spPr bwMode="auto">
          <a:xfrm>
            <a:off x="1285875" y="5165725"/>
            <a:ext cx="9620250" cy="1108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it-IT" altLang="it-IT" sz="6600">
                <a:solidFill>
                  <a:srgbClr val="FF0000"/>
                </a:solidFill>
                <a:latin typeface="Cooper Black" panose="0208090404030b020404" pitchFamily="18" charset="0"/>
              </a:rPr>
              <a:t>…TI ASPETTIAMO!!!!</a:t>
            </a:r>
          </a:p>
        </p:txBody>
      </p:sp>
    </p:spTree>
  </p:cSld>
  <p:clrMapOvr>
    <a:masterClrMapping/>
  </p:clrMapOvr>
  <p:transition spd="med">
    <p:checker dir="vert"/>
  </p:transition>
  <p:timing/>
</p:sld>
</file>

<file path=ppt/tags/tag1.xml><?xml version="1.0" encoding="utf-8"?>
<p:tagLst xmlns:p="http://schemas.openxmlformats.org/presentationml/2006/main">
  <p:tag name="AS_NET" val="6.0.33"/>
  <p:tag name="AS_OS" val="Microsoft Windows NT 10.0.20348.0"/>
  <p:tag name="AS_RELEASE_DATE" val="2024.11.14"/>
  <p:tag name="AS_TITLE" val="Aspose.Slides for .NET6"/>
  <p:tag name="AS_VERSION" val="24.11"/>
</p:tagLst>
</file>

<file path=ppt/theme/theme1.xml><?xml version="1.0" encoding="utf-8"?>
<a:theme xmlns:r="http://schemas.openxmlformats.org/officeDocument/2006/relationships"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Infomove</Company>
  <PresentationFormat>Personalizzato</PresentationFormat>
  <Paragraphs>38</Paragraphs>
  <Slides>26</Slides>
  <Notes>0</Notes>
  <TotalTime>340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34">
      <vt:lpstr>Arial</vt:lpstr>
      <vt:lpstr>Calibri Light</vt:lpstr>
      <vt:lpstr>Calibri</vt:lpstr>
      <vt:lpstr>Cooper Black</vt:lpstr>
      <vt:lpstr>Wingdings</vt:lpstr>
      <vt:lpstr>Verdana Pro Black</vt:lpstr>
      <vt:lpstr>Georgia Pro Cond Black</vt:lpstr>
      <vt:lpstr>Tema di Office</vt:lpstr>
      <vt:lpstr>SCUOLA DELL’INFANZIA«I GIRASOLI»PONTE PIETRA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SCUOLA DELL’INFANZIA «I GIRASOLI» PONTE PIETRA</dc:title>
  <dc:creator>PC09</dc:creator>
  <cp:lastModifiedBy>PC09</cp:lastModifiedBy>
  <cp:revision>31</cp:revision>
  <dcterms:created xsi:type="dcterms:W3CDTF">2020-12-29T12:27:33Z</dcterms:created>
  <dcterms:modified xsi:type="dcterms:W3CDTF">2024-12-18T07:33:10Z</dcterms:modified>
</cp:coreProperties>
</file>