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6" r:id="rId7"/>
    <p:sldId id="260" r:id="rId8"/>
    <p:sldId id="261" r:id="rId9"/>
    <p:sldId id="270" r:id="rId10"/>
    <p:sldId id="263" r:id="rId11"/>
    <p:sldId id="264" r:id="rId12"/>
    <p:sldId id="262" r:id="rId13"/>
    <p:sldId id="265" r:id="rId14"/>
    <p:sldId id="271" r:id="rId15"/>
    <p:sldId id="268" r:id="rId16"/>
    <p:sldId id="267" r:id="rId17"/>
    <p:sldId id="272" r:id="rId18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  <a:srgbClr val="00FF00"/>
    <a:srgbClr val="FF9900"/>
    <a:srgbClr val="FF0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9A94-E3B8-46C1-974F-CC1E3A45C496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571E-7FF3-48C5-A30C-5722E79FAF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3478-3AE1-492D-951F-52B966FA3E72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589C9-3DEB-42E9-8E40-692BF989A1A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099F-6785-454C-B332-0D341FAA195B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8BAF0-5F86-4490-B7AD-7B03A3A3FF9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BEEF-3442-45B1-9FFF-1012E609FF31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A74B-F2D9-4813-9426-064B9C3E8ED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E39F-6F54-45DB-8F18-876F19D8D3EA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B502-DCCF-4DD4-8E37-90210E6553D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EB33-72B3-49F2-8166-0E548B6CE3B4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41A16-E072-41EB-9AD6-0ED8B3A81E8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647E-F070-4778-803B-ECBDF7AF51FA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816A2-2D83-4847-854E-D5E5EB984BD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A387-A404-4160-8D57-4B692C83CA3E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4FF09-0AC7-4096-83D9-C2EAD1C379C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63BB6-172E-437B-86E6-CC1D37D8E0F8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8161E-54C3-4247-BE3F-D26E3144B08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4AE0-F6A7-4899-B04A-E9B965DBCF16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9F1A4-D357-46E4-95AC-5E308B48CE0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D6F1-3A9C-47E8-B6F4-81D2222545E8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72AD5-ABAB-4481-82F8-2163D1841E0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E37415-AEE7-4E5B-8466-126A0AF8E460}" type="datetimeFigureOut">
              <a:rPr lang="it-IT"/>
              <a:pPr>
                <a:defRPr/>
              </a:pPr>
              <a:t>17/12/2024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C10E8B9-DC49-4B3F-A739-902AE5857020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25" y="244475"/>
            <a:ext cx="11620500" cy="171767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latin typeface="Algerian" panose="04020705040A02060702" pitchFamily="82" charset="0"/>
              </a:rPr>
              <a:t>SCUOLA dell’ INFANZIA</a:t>
            </a:r>
            <a:br>
              <a:rPr lang="it-IT" dirty="0">
                <a:latin typeface="Algerian" panose="04020705040A02060702" pitchFamily="82" charset="0"/>
              </a:rPr>
            </a:br>
            <a:r>
              <a:rPr lang="it-IT" dirty="0">
                <a:latin typeface="Algerian" panose="04020705040A02060702" pitchFamily="82" charset="0"/>
              </a:rPr>
              <a:t>«Colibrì»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4563" y="1511300"/>
            <a:ext cx="10179050" cy="29241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sz="3200" b="1" dirty="0">
              <a:latin typeface="+mj-lt"/>
            </a:endParaRP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800" y="2146300"/>
            <a:ext cx="6100763" cy="419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araoke - Ci vuole un fiore - Sergio Endrigo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5805488"/>
            <a:ext cx="45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502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2196">
            <a:off x="560347" y="521551"/>
            <a:ext cx="3453477" cy="2590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1657350" y="2967038"/>
            <a:ext cx="88773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CREIAMO COME ARCIMBOLDO</a:t>
            </a:r>
          </a:p>
        </p:txBody>
      </p:sp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6729" y="101329"/>
            <a:ext cx="3000020" cy="2968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970264">
            <a:off x="8908860" y="364285"/>
            <a:ext cx="2967335" cy="2748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magine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4757">
            <a:off x="572584" y="3947657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462153" y="3859836"/>
            <a:ext cx="2808147" cy="286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magin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94019">
            <a:off x="8630873" y="4178648"/>
            <a:ext cx="2813024" cy="210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935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707" y="108459"/>
            <a:ext cx="10418035" cy="6524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6345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347788"/>
            <a:ext cx="41513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magin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663" y="1309688"/>
            <a:ext cx="437832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5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813" y="176213"/>
            <a:ext cx="9232900" cy="985837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dirty="0">
                <a:latin typeface="Algerian" panose="04020705040A02060702" pitchFamily="82" charset="0"/>
              </a:rPr>
              <a:t>IO HO CORAGGIO DA LEONE … ENTRARE A SCUOLA SENZA MAMMA E PAPA’!!!</a:t>
            </a:r>
          </a:p>
        </p:txBody>
      </p:sp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8351" y="1348077"/>
            <a:ext cx="3345055" cy="3063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616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747" y="251726"/>
            <a:ext cx="4351068" cy="3177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505" y="3883466"/>
            <a:ext cx="5106573" cy="262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508" y="3757639"/>
            <a:ext cx="4431323" cy="2754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508" y="235634"/>
            <a:ext cx="4149968" cy="319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444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761" y="304799"/>
            <a:ext cx="3997369" cy="5326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003" y="1505128"/>
            <a:ext cx="6888481" cy="5166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4111625" y="304800"/>
            <a:ext cx="7845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PROVIAMO A FARE GLI ESPERIMENTI…..IL VORTICE</a:t>
            </a:r>
          </a:p>
        </p:txBody>
      </p:sp>
    </p:spTree>
  </p:cSld>
  <p:clrMapOvr>
    <a:masterClrMapping/>
  </p:clrMapOvr>
  <p:transition spd="slow" advTm="3426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0825" y="868951"/>
            <a:ext cx="8299938" cy="5558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CasellaDiTesto 1"/>
          <p:cNvSpPr txBox="1"/>
          <p:nvPr/>
        </p:nvSpPr>
        <p:spPr>
          <a:xfrm>
            <a:off x="0" y="1504950"/>
            <a:ext cx="3127375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La «CASA DEI BAMBINI», un ambiente di vita, un contesto di lavoro e di libertà.</a:t>
            </a:r>
            <a:b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</a:b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(</a:t>
            </a:r>
            <a:r>
              <a:rPr lang="it-IT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M.Montessori</a:t>
            </a: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) </a:t>
            </a:r>
            <a:endParaRPr lang="it-IT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ransition spd="slow" advTm="2201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0063" y="166688"/>
            <a:ext cx="7950200" cy="53609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-425450" y="5791200"/>
            <a:ext cx="123428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IL TEMPO E’ UN GIOCO, GIOCATO SPLENDIDAMENTE DAI </a:t>
            </a:r>
            <a:r>
              <a:rPr lang="it-IT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BAMBINI</a:t>
            </a:r>
            <a:r>
              <a:rPr lang="it-IT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 </a:t>
            </a:r>
            <a:endParaRPr lang="it-IT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(Eraclito)</a:t>
            </a:r>
          </a:p>
        </p:txBody>
      </p:sp>
      <p:sp>
        <p:nvSpPr>
          <p:cNvPr id="4" name="Stella a 5 punte 3"/>
          <p:cNvSpPr/>
          <p:nvPr/>
        </p:nvSpPr>
        <p:spPr>
          <a:xfrm>
            <a:off x="7643446" y="2883877"/>
            <a:ext cx="410307" cy="328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5 punte 5"/>
          <p:cNvSpPr/>
          <p:nvPr/>
        </p:nvSpPr>
        <p:spPr>
          <a:xfrm>
            <a:off x="7877907" y="2649415"/>
            <a:ext cx="410307" cy="328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/>
          <p:cNvSpPr/>
          <p:nvPr/>
        </p:nvSpPr>
        <p:spPr>
          <a:xfrm>
            <a:off x="1863969" y="3059724"/>
            <a:ext cx="410307" cy="328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2881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23893" y="2720674"/>
            <a:ext cx="12415893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 SETTEMBRE </a:t>
            </a:r>
            <a:br>
              <a:rPr lang="it-IT" sz="8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it-IT" sz="8800" b="1" u="sng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VI ASPETTIAMO NUMEROSI!</a:t>
            </a:r>
          </a:p>
        </p:txBody>
      </p:sp>
      <p:pic>
        <p:nvPicPr>
          <p:cNvPr id="18435" name="Picture 2" descr="Primavera. una farfalla colorata - Fantavol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100" y="169863"/>
            <a:ext cx="202565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occinelle Illustrazioni e clipart.20.008 Coccinelleillustrazioni e disegni  royalty free ricercabili da migliaia di designer grafici di clipart EPS  vettoriali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8450" y="255588"/>
            <a:ext cx="17764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63" y="0"/>
            <a:ext cx="10333037" cy="1100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</a:t>
            </a:r>
            <a:br>
              <a:rPr lang="it-I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it-IT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525" y="436563"/>
            <a:ext cx="3978275" cy="3635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9163" y="3429000"/>
            <a:ext cx="4356100" cy="322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7438" y="436563"/>
            <a:ext cx="4019550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ttangolo 2">
            <a:extLst>
              <a:ext uri="{FF2B5EF4-FFF2-40B4-BE49-F238E27FC236}"/>
            </a:extLst>
          </p:cNvPr>
          <p:cNvSpPr/>
          <p:nvPr/>
        </p:nvSpPr>
        <p:spPr>
          <a:xfrm rot="1515205">
            <a:off x="3400425" y="2354263"/>
            <a:ext cx="5327650" cy="9223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Il nostro giardino</a:t>
            </a:r>
          </a:p>
        </p:txBody>
      </p:sp>
    </p:spTree>
  </p:cSld>
  <p:clrMapOvr>
    <a:masterClrMapping/>
  </p:clrMapOvr>
  <p:transition spd="slow" advTm="2445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150" y="171450"/>
            <a:ext cx="9140825" cy="15398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latin typeface="Algerian" panose="04020705040A02060702" pitchFamily="82" charset="0"/>
              </a:rPr>
              <a:t>In giardino ci divertiamo tanto</a:t>
            </a:r>
          </a:p>
        </p:txBody>
      </p:sp>
      <p:sp>
        <p:nvSpPr>
          <p:cNvPr id="3" name="Sottotito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5802313"/>
            <a:ext cx="7172325" cy="8429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>
                <a:latin typeface="Algerian" panose="04020705040A02060702" pitchFamily="82" charset="0"/>
              </a:rPr>
              <a:t>……</a:t>
            </a:r>
            <a:r>
              <a:rPr lang="it-IT" sz="3600" dirty="0">
                <a:latin typeface="Algerian" panose="04020705040A02060702" pitchFamily="82" charset="0"/>
              </a:rPr>
              <a:t>a scoprire cose nuove!</a:t>
            </a:r>
            <a:endParaRPr lang="it-IT" sz="4400" dirty="0">
              <a:latin typeface="Algerian" panose="04020705040A02060702" pitchFamily="82" charset="0"/>
            </a:endParaRPr>
          </a:p>
        </p:txBody>
      </p:sp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39225" y="2409825"/>
            <a:ext cx="2728913" cy="317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2012950"/>
            <a:ext cx="369887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6968" b="-1"/>
          <a:stretch/>
        </p:blipFill>
        <p:spPr>
          <a:xfrm rot="895197">
            <a:off x="4454525" y="2422525"/>
            <a:ext cx="4138613" cy="257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292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6075" y="715963"/>
            <a:ext cx="6704013" cy="5029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788" y="444500"/>
            <a:ext cx="41798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Stella a 5 punte 3"/>
          <p:cNvSpPr/>
          <p:nvPr/>
        </p:nvSpPr>
        <p:spPr>
          <a:xfrm>
            <a:off x="9870831" y="937846"/>
            <a:ext cx="926123" cy="7971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472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313" y="365125"/>
            <a:ext cx="5394325" cy="1304925"/>
          </a:xfr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600" dirty="0">
                <a:latin typeface="Algerian" panose="04020705040A02060702" pitchFamily="82" charset="0"/>
              </a:rPr>
              <a:t>I nostri spazi interni</a:t>
            </a:r>
          </a:p>
        </p:txBody>
      </p:sp>
      <p:pic>
        <p:nvPicPr>
          <p:cNvPr id="5" name="Segnaposto contenuto 4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9" y="2093595"/>
            <a:ext cx="3286693" cy="4263929"/>
          </a:xfrm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7682" y="2032973"/>
            <a:ext cx="5071634" cy="438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0305" y="1703439"/>
            <a:ext cx="3201719" cy="4869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374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288" y="285750"/>
            <a:ext cx="3340100" cy="301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1">
            <a:extLst>
              <a:ext uri="{FF2B5EF4-FFF2-40B4-BE49-F238E27FC236}"/>
            </a:extLst>
          </p:cNvPr>
          <p:cNvSpPr/>
          <p:nvPr/>
        </p:nvSpPr>
        <p:spPr>
          <a:xfrm>
            <a:off x="4332949" y="1025849"/>
            <a:ext cx="2564422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La nostra routine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3845" y="260065"/>
            <a:ext cx="4640620" cy="3039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14" y="3642607"/>
            <a:ext cx="3811135" cy="2799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6351" y="3700114"/>
            <a:ext cx="3656605" cy="274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4531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55" y="3818288"/>
            <a:ext cx="3326000" cy="289401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0927" y="388393"/>
            <a:ext cx="2797581" cy="2591414"/>
          </a:xfrm>
          <a:prstGeom prst="rect">
            <a:avLst/>
          </a:prstGeom>
          <a:ln w="22860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307" y="151532"/>
            <a:ext cx="3120614" cy="279758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878" y="285309"/>
            <a:ext cx="3147283" cy="279758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magine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542" y="3887555"/>
            <a:ext cx="3918251" cy="2938688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magine 1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244425" y="4097669"/>
            <a:ext cx="2992513" cy="2461847"/>
          </a:xfrm>
          <a:prstGeom prst="rect">
            <a:avLst/>
          </a:prstGeom>
          <a:ln w="228600" cap="sq" cmpd="thickThin">
            <a:solidFill>
              <a:srgbClr val="00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2689129" y="3065869"/>
            <a:ext cx="704834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laboratori </a:t>
            </a: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di pittura </a:t>
            </a: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e </a:t>
            </a:r>
            <a:r>
              <a:rPr lang="it-IT" sz="4400" b="1" dirty="0">
                <a:ln/>
                <a:solidFill>
                  <a:schemeClr val="accent4"/>
                </a:solidFill>
                <a:latin typeface="+mn-lt"/>
              </a:rPr>
              <a:t>di arte</a:t>
            </a:r>
          </a:p>
        </p:txBody>
      </p:sp>
    </p:spTree>
  </p:cSld>
  <p:clrMapOvr>
    <a:masterClrMapping/>
  </p:clrMapOvr>
  <p:transition spd="slow" advTm="5345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2117725" y="0"/>
            <a:ext cx="8488363" cy="728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gerian" panose="04020705040A02060702" pitchFamily="82" charset="0"/>
              </a:rPr>
              <a:t>ATTIVITA’ ALL’ESTERNO</a:t>
            </a:r>
          </a:p>
        </p:txBody>
      </p:sp>
      <p:pic>
        <p:nvPicPr>
          <p:cNvPr id="4" name="Immagin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771" y="1123310"/>
            <a:ext cx="4473022" cy="536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1999" y="1123310"/>
            <a:ext cx="5470634" cy="536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tella a 5 punte 4"/>
          <p:cNvSpPr/>
          <p:nvPr/>
        </p:nvSpPr>
        <p:spPr>
          <a:xfrm>
            <a:off x="4278922" y="2403230"/>
            <a:ext cx="879231" cy="7268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 advTm="3711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06" y="239111"/>
            <a:ext cx="6388396" cy="4791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5105" y="450166"/>
            <a:ext cx="4363037" cy="5817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-173038" y="4819650"/>
            <a:ext cx="7886701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ATTIVITA’ DI DRAMMATIZZAZIONE</a:t>
            </a:r>
          </a:p>
        </p:txBody>
      </p:sp>
    </p:spTree>
  </p:cSld>
  <p:clrMapOvr>
    <a:masterClrMapping/>
  </p:clrMapOvr>
  <p:transition spd="slow" advTm="4069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</TotalTime>
  <Words>99</Words>
  <Application>Microsoft Office PowerPoint</Application>
  <PresentationFormat>Personalizzato</PresentationFormat>
  <Paragraphs>19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Calibri</vt:lpstr>
      <vt:lpstr>Arial</vt:lpstr>
      <vt:lpstr>Calibri Light</vt:lpstr>
      <vt:lpstr>Algerian</vt:lpstr>
      <vt:lpstr>Tema di Office</vt:lpstr>
      <vt:lpstr>SCUOLA dell’ INFANZIA «Colibrì»</vt:lpstr>
      <vt:lpstr>                      </vt:lpstr>
      <vt:lpstr>In giardino ci divertiamo tanto</vt:lpstr>
      <vt:lpstr>Diapositiva 4</vt:lpstr>
      <vt:lpstr>I nostri spazi interni</vt:lpstr>
      <vt:lpstr>Diapositiva 6</vt:lpstr>
      <vt:lpstr>Diapositiva 7</vt:lpstr>
      <vt:lpstr>Diapositiva 8</vt:lpstr>
      <vt:lpstr>Diapositiva 9</vt:lpstr>
      <vt:lpstr>Diapositiva 10</vt:lpstr>
      <vt:lpstr>Diapositiva 11</vt:lpstr>
      <vt:lpstr>IO HO CORAGGIO DA LEONE … ENTRARE A SCUOLA SENZA MAMMA E PAPA’!!!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dell’ INFANZIA «Colibrì»</dc:title>
  <cp:lastModifiedBy>PC09</cp:lastModifiedBy>
  <cp:revision>34</cp:revision>
  <dcterms:created xsi:type="dcterms:W3CDTF">2020-11-16T07:43:02Z</dcterms:created>
  <dcterms:modified xsi:type="dcterms:W3CDTF">2024-12-17T11:06:47Z</dcterms:modified>
</cp:coreProperties>
</file>