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86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469592" y="1923560"/>
            <a:ext cx="1813248" cy="25378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777234" y="2476883"/>
            <a:ext cx="749300" cy="2755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7858" y="169247"/>
            <a:ext cx="3096895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A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3442" y="0"/>
            <a:ext cx="11106150" cy="6245225"/>
          </a:xfrm>
          <a:custGeom>
            <a:avLst/>
            <a:gdLst/>
            <a:ahLst/>
            <a:cxnLst/>
            <a:rect l="l" t="t" r="r" b="b"/>
            <a:pathLst>
              <a:path w="11106150" h="6245225">
                <a:moveTo>
                  <a:pt x="11105522" y="0"/>
                </a:moveTo>
                <a:lnTo>
                  <a:pt x="0" y="0"/>
                </a:lnTo>
                <a:lnTo>
                  <a:pt x="0" y="6244616"/>
                </a:lnTo>
                <a:lnTo>
                  <a:pt x="11105522" y="6244616"/>
                </a:lnTo>
                <a:lnTo>
                  <a:pt x="11105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7578" y="0"/>
            <a:ext cx="10460990" cy="5873115"/>
          </a:xfrm>
          <a:custGeom>
            <a:avLst/>
            <a:gdLst/>
            <a:ahLst/>
            <a:cxnLst/>
            <a:rect l="l" t="t" r="r" b="b"/>
            <a:pathLst>
              <a:path w="10460990" h="5873115">
                <a:moveTo>
                  <a:pt x="0" y="0"/>
                </a:moveTo>
                <a:lnTo>
                  <a:pt x="10460969" y="0"/>
                </a:lnTo>
                <a:lnTo>
                  <a:pt x="10460969" y="5872779"/>
                </a:lnTo>
                <a:lnTo>
                  <a:pt x="0" y="58727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E86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491275" y="5738219"/>
            <a:ext cx="1207553" cy="3545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A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076" y="2415032"/>
            <a:ext cx="8343900" cy="2190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5331" y="2469895"/>
            <a:ext cx="489712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A3A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7872" y="6462712"/>
            <a:ext cx="258747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7210" y="0"/>
            <a:ext cx="8392160" cy="6858000"/>
            <a:chOff x="1517210" y="0"/>
            <a:chExt cx="83921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517210" y="0"/>
              <a:ext cx="8392025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0283" y="658343"/>
              <a:ext cx="5591810" cy="5588000"/>
            </a:xfrm>
            <a:custGeom>
              <a:avLst/>
              <a:gdLst/>
              <a:ahLst/>
              <a:cxnLst/>
              <a:rect l="l" t="t" r="r" b="b"/>
              <a:pathLst>
                <a:path w="5591809" h="5588000">
                  <a:moveTo>
                    <a:pt x="3063692" y="5575300"/>
                  </a:moveTo>
                  <a:lnTo>
                    <a:pt x="2527740" y="5575300"/>
                  </a:lnTo>
                  <a:lnTo>
                    <a:pt x="2572318" y="5588000"/>
                  </a:lnTo>
                  <a:lnTo>
                    <a:pt x="3019114" y="5588000"/>
                  </a:lnTo>
                  <a:lnTo>
                    <a:pt x="3063692" y="5575300"/>
                  </a:lnTo>
                  <a:close/>
                </a:path>
                <a:path w="5591809" h="5588000">
                  <a:moveTo>
                    <a:pt x="3197059" y="5562600"/>
                  </a:moveTo>
                  <a:lnTo>
                    <a:pt x="2394373" y="5562600"/>
                  </a:lnTo>
                  <a:lnTo>
                    <a:pt x="2438758" y="5575300"/>
                  </a:lnTo>
                  <a:lnTo>
                    <a:pt x="3152674" y="5575300"/>
                  </a:lnTo>
                  <a:lnTo>
                    <a:pt x="3197059" y="5562600"/>
                  </a:lnTo>
                  <a:close/>
                </a:path>
                <a:path w="5591809" h="5588000">
                  <a:moveTo>
                    <a:pt x="3329681" y="5537200"/>
                  </a:moveTo>
                  <a:lnTo>
                    <a:pt x="2261751" y="5537200"/>
                  </a:lnTo>
                  <a:lnTo>
                    <a:pt x="2350071" y="5562600"/>
                  </a:lnTo>
                  <a:lnTo>
                    <a:pt x="3241361" y="5562600"/>
                  </a:lnTo>
                  <a:lnTo>
                    <a:pt x="3329681" y="5537200"/>
                  </a:lnTo>
                  <a:close/>
                </a:path>
                <a:path w="5591809" h="5588000">
                  <a:moveTo>
                    <a:pt x="3504921" y="88900"/>
                  </a:moveTo>
                  <a:lnTo>
                    <a:pt x="2086511" y="88900"/>
                  </a:lnTo>
                  <a:lnTo>
                    <a:pt x="1913626" y="139700"/>
                  </a:lnTo>
                  <a:lnTo>
                    <a:pt x="1870842" y="165100"/>
                  </a:lnTo>
                  <a:lnTo>
                    <a:pt x="1743686" y="203200"/>
                  </a:lnTo>
                  <a:lnTo>
                    <a:pt x="1701729" y="228600"/>
                  </a:lnTo>
                  <a:lnTo>
                    <a:pt x="1660003" y="241300"/>
                  </a:lnTo>
                  <a:lnTo>
                    <a:pt x="1618517" y="266700"/>
                  </a:lnTo>
                  <a:lnTo>
                    <a:pt x="1577278" y="279400"/>
                  </a:lnTo>
                  <a:lnTo>
                    <a:pt x="1536297" y="304800"/>
                  </a:lnTo>
                  <a:lnTo>
                    <a:pt x="1495583" y="317500"/>
                  </a:lnTo>
                  <a:lnTo>
                    <a:pt x="1455145" y="342900"/>
                  </a:lnTo>
                  <a:lnTo>
                    <a:pt x="1296338" y="444500"/>
                  </a:lnTo>
                  <a:lnTo>
                    <a:pt x="1257418" y="457200"/>
                  </a:lnTo>
                  <a:lnTo>
                    <a:pt x="1218829" y="495300"/>
                  </a:lnTo>
                  <a:lnTo>
                    <a:pt x="1180581" y="520700"/>
                  </a:lnTo>
                  <a:lnTo>
                    <a:pt x="1067971" y="596900"/>
                  </a:lnTo>
                  <a:lnTo>
                    <a:pt x="1031176" y="635000"/>
                  </a:lnTo>
                  <a:lnTo>
                    <a:pt x="958756" y="685800"/>
                  </a:lnTo>
                  <a:lnTo>
                    <a:pt x="923148" y="723900"/>
                  </a:lnTo>
                  <a:lnTo>
                    <a:pt x="887955" y="749300"/>
                  </a:lnTo>
                  <a:lnTo>
                    <a:pt x="853184" y="787400"/>
                  </a:lnTo>
                  <a:lnTo>
                    <a:pt x="818847" y="825500"/>
                  </a:lnTo>
                  <a:lnTo>
                    <a:pt x="785083" y="850900"/>
                  </a:lnTo>
                  <a:lnTo>
                    <a:pt x="752031" y="889000"/>
                  </a:lnTo>
                  <a:lnTo>
                    <a:pt x="719689" y="927100"/>
                  </a:lnTo>
                  <a:lnTo>
                    <a:pt x="688059" y="965200"/>
                  </a:lnTo>
                  <a:lnTo>
                    <a:pt x="657139" y="1003300"/>
                  </a:lnTo>
                  <a:lnTo>
                    <a:pt x="626929" y="1028700"/>
                  </a:lnTo>
                  <a:lnTo>
                    <a:pt x="597431" y="1066800"/>
                  </a:lnTo>
                  <a:lnTo>
                    <a:pt x="568643" y="1104900"/>
                  </a:lnTo>
                  <a:lnTo>
                    <a:pt x="540567" y="1143000"/>
                  </a:lnTo>
                  <a:lnTo>
                    <a:pt x="513201" y="1181100"/>
                  </a:lnTo>
                  <a:lnTo>
                    <a:pt x="486545" y="1219200"/>
                  </a:lnTo>
                  <a:lnTo>
                    <a:pt x="460601" y="1257300"/>
                  </a:lnTo>
                  <a:lnTo>
                    <a:pt x="435367" y="1295400"/>
                  </a:lnTo>
                  <a:lnTo>
                    <a:pt x="410845" y="1333500"/>
                  </a:lnTo>
                  <a:lnTo>
                    <a:pt x="387033" y="1384300"/>
                  </a:lnTo>
                  <a:lnTo>
                    <a:pt x="363932" y="1422400"/>
                  </a:lnTo>
                  <a:lnTo>
                    <a:pt x="341541" y="1460500"/>
                  </a:lnTo>
                  <a:lnTo>
                    <a:pt x="319862" y="1498600"/>
                  </a:lnTo>
                  <a:lnTo>
                    <a:pt x="298893" y="1536700"/>
                  </a:lnTo>
                  <a:lnTo>
                    <a:pt x="278635" y="1574800"/>
                  </a:lnTo>
                  <a:lnTo>
                    <a:pt x="259088" y="1625600"/>
                  </a:lnTo>
                  <a:lnTo>
                    <a:pt x="240252" y="1663700"/>
                  </a:lnTo>
                  <a:lnTo>
                    <a:pt x="222126" y="1701800"/>
                  </a:lnTo>
                  <a:lnTo>
                    <a:pt x="204711" y="1752600"/>
                  </a:lnTo>
                  <a:lnTo>
                    <a:pt x="188007" y="1790700"/>
                  </a:lnTo>
                  <a:lnTo>
                    <a:pt x="172014" y="1828800"/>
                  </a:lnTo>
                  <a:lnTo>
                    <a:pt x="156732" y="1879600"/>
                  </a:lnTo>
                  <a:lnTo>
                    <a:pt x="142160" y="1917700"/>
                  </a:lnTo>
                  <a:lnTo>
                    <a:pt x="128300" y="1955800"/>
                  </a:lnTo>
                  <a:lnTo>
                    <a:pt x="115150" y="2006600"/>
                  </a:lnTo>
                  <a:lnTo>
                    <a:pt x="102711" y="2044700"/>
                  </a:lnTo>
                  <a:lnTo>
                    <a:pt x="90983" y="2095500"/>
                  </a:lnTo>
                  <a:lnTo>
                    <a:pt x="79965" y="2133600"/>
                  </a:lnTo>
                  <a:lnTo>
                    <a:pt x="69658" y="2171700"/>
                  </a:lnTo>
                  <a:lnTo>
                    <a:pt x="60063" y="2222500"/>
                  </a:lnTo>
                  <a:lnTo>
                    <a:pt x="51177" y="2260600"/>
                  </a:lnTo>
                  <a:lnTo>
                    <a:pt x="43003" y="2311400"/>
                  </a:lnTo>
                  <a:lnTo>
                    <a:pt x="35540" y="2349500"/>
                  </a:lnTo>
                  <a:lnTo>
                    <a:pt x="28787" y="2400300"/>
                  </a:lnTo>
                  <a:lnTo>
                    <a:pt x="22745" y="2438400"/>
                  </a:lnTo>
                  <a:lnTo>
                    <a:pt x="17414" y="2489200"/>
                  </a:lnTo>
                  <a:lnTo>
                    <a:pt x="12794" y="2527300"/>
                  </a:lnTo>
                  <a:lnTo>
                    <a:pt x="8885" y="2578100"/>
                  </a:lnTo>
                  <a:lnTo>
                    <a:pt x="5686" y="2616200"/>
                  </a:lnTo>
                  <a:lnTo>
                    <a:pt x="3198" y="2667000"/>
                  </a:lnTo>
                  <a:lnTo>
                    <a:pt x="1421" y="2705100"/>
                  </a:lnTo>
                  <a:lnTo>
                    <a:pt x="355" y="2755900"/>
                  </a:lnTo>
                  <a:lnTo>
                    <a:pt x="0" y="2794000"/>
                  </a:lnTo>
                  <a:lnTo>
                    <a:pt x="355" y="2844800"/>
                  </a:lnTo>
                  <a:lnTo>
                    <a:pt x="1421" y="2882900"/>
                  </a:lnTo>
                  <a:lnTo>
                    <a:pt x="3198" y="2933700"/>
                  </a:lnTo>
                  <a:lnTo>
                    <a:pt x="5686" y="2971800"/>
                  </a:lnTo>
                  <a:lnTo>
                    <a:pt x="8885" y="3022600"/>
                  </a:lnTo>
                  <a:lnTo>
                    <a:pt x="12794" y="3060700"/>
                  </a:lnTo>
                  <a:lnTo>
                    <a:pt x="17414" y="3111500"/>
                  </a:lnTo>
                  <a:lnTo>
                    <a:pt x="22745" y="3149600"/>
                  </a:lnTo>
                  <a:lnTo>
                    <a:pt x="28787" y="3200400"/>
                  </a:lnTo>
                  <a:lnTo>
                    <a:pt x="35540" y="3238500"/>
                  </a:lnTo>
                  <a:lnTo>
                    <a:pt x="43003" y="3289300"/>
                  </a:lnTo>
                  <a:lnTo>
                    <a:pt x="51177" y="3327400"/>
                  </a:lnTo>
                  <a:lnTo>
                    <a:pt x="60063" y="3378200"/>
                  </a:lnTo>
                  <a:lnTo>
                    <a:pt x="69658" y="3416300"/>
                  </a:lnTo>
                  <a:lnTo>
                    <a:pt x="79965" y="3467100"/>
                  </a:lnTo>
                  <a:lnTo>
                    <a:pt x="90983" y="3505200"/>
                  </a:lnTo>
                  <a:lnTo>
                    <a:pt x="102711" y="3556000"/>
                  </a:lnTo>
                  <a:lnTo>
                    <a:pt x="115150" y="3594100"/>
                  </a:lnTo>
                  <a:lnTo>
                    <a:pt x="128300" y="3632200"/>
                  </a:lnTo>
                  <a:lnTo>
                    <a:pt x="142160" y="3683000"/>
                  </a:lnTo>
                  <a:lnTo>
                    <a:pt x="156732" y="3721100"/>
                  </a:lnTo>
                  <a:lnTo>
                    <a:pt x="172014" y="3771900"/>
                  </a:lnTo>
                  <a:lnTo>
                    <a:pt x="188007" y="3810000"/>
                  </a:lnTo>
                  <a:lnTo>
                    <a:pt x="204711" y="3848100"/>
                  </a:lnTo>
                  <a:lnTo>
                    <a:pt x="222126" y="3898900"/>
                  </a:lnTo>
                  <a:lnTo>
                    <a:pt x="240252" y="3937000"/>
                  </a:lnTo>
                  <a:lnTo>
                    <a:pt x="259088" y="3975100"/>
                  </a:lnTo>
                  <a:lnTo>
                    <a:pt x="278635" y="4013200"/>
                  </a:lnTo>
                  <a:lnTo>
                    <a:pt x="298893" y="4064000"/>
                  </a:lnTo>
                  <a:lnTo>
                    <a:pt x="319862" y="4102100"/>
                  </a:lnTo>
                  <a:lnTo>
                    <a:pt x="341541" y="4140200"/>
                  </a:lnTo>
                  <a:lnTo>
                    <a:pt x="363932" y="4178300"/>
                  </a:lnTo>
                  <a:lnTo>
                    <a:pt x="387033" y="4216400"/>
                  </a:lnTo>
                  <a:lnTo>
                    <a:pt x="410845" y="4254500"/>
                  </a:lnTo>
                  <a:lnTo>
                    <a:pt x="435367" y="4292600"/>
                  </a:lnTo>
                  <a:lnTo>
                    <a:pt x="460601" y="4330700"/>
                  </a:lnTo>
                  <a:lnTo>
                    <a:pt x="486545" y="4381500"/>
                  </a:lnTo>
                  <a:lnTo>
                    <a:pt x="513201" y="4419600"/>
                  </a:lnTo>
                  <a:lnTo>
                    <a:pt x="540567" y="4457700"/>
                  </a:lnTo>
                  <a:lnTo>
                    <a:pt x="568643" y="4483100"/>
                  </a:lnTo>
                  <a:lnTo>
                    <a:pt x="597431" y="4521200"/>
                  </a:lnTo>
                  <a:lnTo>
                    <a:pt x="626929" y="4559300"/>
                  </a:lnTo>
                  <a:lnTo>
                    <a:pt x="657139" y="4597400"/>
                  </a:lnTo>
                  <a:lnTo>
                    <a:pt x="688059" y="4635500"/>
                  </a:lnTo>
                  <a:lnTo>
                    <a:pt x="719689" y="4673600"/>
                  </a:lnTo>
                  <a:lnTo>
                    <a:pt x="752031" y="4711700"/>
                  </a:lnTo>
                  <a:lnTo>
                    <a:pt x="785083" y="4737100"/>
                  </a:lnTo>
                  <a:lnTo>
                    <a:pt x="818847" y="4775200"/>
                  </a:lnTo>
                  <a:lnTo>
                    <a:pt x="853184" y="4813300"/>
                  </a:lnTo>
                  <a:lnTo>
                    <a:pt x="887955" y="4838700"/>
                  </a:lnTo>
                  <a:lnTo>
                    <a:pt x="923148" y="4876800"/>
                  </a:lnTo>
                  <a:lnTo>
                    <a:pt x="958756" y="4902200"/>
                  </a:lnTo>
                  <a:lnTo>
                    <a:pt x="994768" y="4940300"/>
                  </a:lnTo>
                  <a:lnTo>
                    <a:pt x="1067971" y="4991100"/>
                  </a:lnTo>
                  <a:lnTo>
                    <a:pt x="1105143" y="5029200"/>
                  </a:lnTo>
                  <a:lnTo>
                    <a:pt x="1180581" y="5080000"/>
                  </a:lnTo>
                  <a:lnTo>
                    <a:pt x="1296338" y="5156200"/>
                  </a:lnTo>
                  <a:lnTo>
                    <a:pt x="1455145" y="5257800"/>
                  </a:lnTo>
                  <a:lnTo>
                    <a:pt x="1495583" y="5270500"/>
                  </a:lnTo>
                  <a:lnTo>
                    <a:pt x="1577278" y="5321300"/>
                  </a:lnTo>
                  <a:lnTo>
                    <a:pt x="1618517" y="5334000"/>
                  </a:lnTo>
                  <a:lnTo>
                    <a:pt x="1660003" y="5359400"/>
                  </a:lnTo>
                  <a:lnTo>
                    <a:pt x="1743686" y="5384800"/>
                  </a:lnTo>
                  <a:lnTo>
                    <a:pt x="1785862" y="5410200"/>
                  </a:lnTo>
                  <a:lnTo>
                    <a:pt x="2217753" y="5537200"/>
                  </a:lnTo>
                  <a:lnTo>
                    <a:pt x="3373679" y="5537200"/>
                  </a:lnTo>
                  <a:lnTo>
                    <a:pt x="3805569" y="5410200"/>
                  </a:lnTo>
                  <a:lnTo>
                    <a:pt x="3847746" y="5384800"/>
                  </a:lnTo>
                  <a:lnTo>
                    <a:pt x="3931428" y="5359400"/>
                  </a:lnTo>
                  <a:lnTo>
                    <a:pt x="3972915" y="5334000"/>
                  </a:lnTo>
                  <a:lnTo>
                    <a:pt x="4014154" y="5321300"/>
                  </a:lnTo>
                  <a:lnTo>
                    <a:pt x="4095849" y="5270500"/>
                  </a:lnTo>
                  <a:lnTo>
                    <a:pt x="4136287" y="5257800"/>
                  </a:lnTo>
                  <a:lnTo>
                    <a:pt x="4295094" y="5156200"/>
                  </a:lnTo>
                  <a:lnTo>
                    <a:pt x="4410851" y="5080000"/>
                  </a:lnTo>
                  <a:lnTo>
                    <a:pt x="4486289" y="5029200"/>
                  </a:lnTo>
                  <a:lnTo>
                    <a:pt x="4523461" y="4991100"/>
                  </a:lnTo>
                  <a:lnTo>
                    <a:pt x="4596663" y="4940300"/>
                  </a:lnTo>
                  <a:lnTo>
                    <a:pt x="4632676" y="4902200"/>
                  </a:lnTo>
                  <a:lnTo>
                    <a:pt x="4668283" y="4876800"/>
                  </a:lnTo>
                  <a:lnTo>
                    <a:pt x="4703477" y="4838700"/>
                  </a:lnTo>
                  <a:lnTo>
                    <a:pt x="4738247" y="4813300"/>
                  </a:lnTo>
                  <a:lnTo>
                    <a:pt x="4772585" y="4775200"/>
                  </a:lnTo>
                  <a:lnTo>
                    <a:pt x="4806348" y="4737100"/>
                  </a:lnTo>
                  <a:lnTo>
                    <a:pt x="4839401" y="4711700"/>
                  </a:lnTo>
                  <a:lnTo>
                    <a:pt x="4871742" y="4673600"/>
                  </a:lnTo>
                  <a:lnTo>
                    <a:pt x="4903373" y="4635500"/>
                  </a:lnTo>
                  <a:lnTo>
                    <a:pt x="4934293" y="4597400"/>
                  </a:lnTo>
                  <a:lnTo>
                    <a:pt x="4964502" y="4559300"/>
                  </a:lnTo>
                  <a:lnTo>
                    <a:pt x="4994001" y="4521200"/>
                  </a:lnTo>
                  <a:lnTo>
                    <a:pt x="5022788" y="4483100"/>
                  </a:lnTo>
                  <a:lnTo>
                    <a:pt x="5050865" y="4457700"/>
                  </a:lnTo>
                  <a:lnTo>
                    <a:pt x="5078231" y="4419600"/>
                  </a:lnTo>
                  <a:lnTo>
                    <a:pt x="5104886" y="4381500"/>
                  </a:lnTo>
                  <a:lnTo>
                    <a:pt x="5130830" y="4330700"/>
                  </a:lnTo>
                  <a:lnTo>
                    <a:pt x="5156064" y="4292600"/>
                  </a:lnTo>
                  <a:lnTo>
                    <a:pt x="5180587" y="4254500"/>
                  </a:lnTo>
                  <a:lnTo>
                    <a:pt x="5204399" y="4216400"/>
                  </a:lnTo>
                  <a:lnTo>
                    <a:pt x="5227500" y="4178300"/>
                  </a:lnTo>
                  <a:lnTo>
                    <a:pt x="5249890" y="4140200"/>
                  </a:lnTo>
                  <a:lnTo>
                    <a:pt x="5271570" y="4102100"/>
                  </a:lnTo>
                  <a:lnTo>
                    <a:pt x="5292538" y="4064000"/>
                  </a:lnTo>
                  <a:lnTo>
                    <a:pt x="5312796" y="4013200"/>
                  </a:lnTo>
                  <a:lnTo>
                    <a:pt x="5332343" y="3975100"/>
                  </a:lnTo>
                  <a:lnTo>
                    <a:pt x="5351180" y="3937000"/>
                  </a:lnTo>
                  <a:lnTo>
                    <a:pt x="5369305" y="3898900"/>
                  </a:lnTo>
                  <a:lnTo>
                    <a:pt x="5386720" y="3848100"/>
                  </a:lnTo>
                  <a:lnTo>
                    <a:pt x="5403424" y="3810000"/>
                  </a:lnTo>
                  <a:lnTo>
                    <a:pt x="5419417" y="3771900"/>
                  </a:lnTo>
                  <a:lnTo>
                    <a:pt x="5434699" y="3721100"/>
                  </a:lnTo>
                  <a:lnTo>
                    <a:pt x="5449271" y="3683000"/>
                  </a:lnTo>
                  <a:lnTo>
                    <a:pt x="5463131" y="3632200"/>
                  </a:lnTo>
                  <a:lnTo>
                    <a:pt x="5476281" y="3594100"/>
                  </a:lnTo>
                  <a:lnTo>
                    <a:pt x="5488720" y="3556000"/>
                  </a:lnTo>
                  <a:lnTo>
                    <a:pt x="5500448" y="3505200"/>
                  </a:lnTo>
                  <a:lnTo>
                    <a:pt x="5511466" y="3467100"/>
                  </a:lnTo>
                  <a:lnTo>
                    <a:pt x="5521773" y="3416300"/>
                  </a:lnTo>
                  <a:lnTo>
                    <a:pt x="5531368" y="3378200"/>
                  </a:lnTo>
                  <a:lnTo>
                    <a:pt x="5540253" y="3327400"/>
                  </a:lnTo>
                  <a:lnTo>
                    <a:pt x="5548428" y="3289300"/>
                  </a:lnTo>
                  <a:lnTo>
                    <a:pt x="5555891" y="3238500"/>
                  </a:lnTo>
                  <a:lnTo>
                    <a:pt x="5562644" y="3200400"/>
                  </a:lnTo>
                  <a:lnTo>
                    <a:pt x="5568686" y="3149600"/>
                  </a:lnTo>
                  <a:lnTo>
                    <a:pt x="5574017" y="3111500"/>
                  </a:lnTo>
                  <a:lnTo>
                    <a:pt x="5578637" y="3060700"/>
                  </a:lnTo>
                  <a:lnTo>
                    <a:pt x="5582546" y="3022600"/>
                  </a:lnTo>
                  <a:lnTo>
                    <a:pt x="5585745" y="2971800"/>
                  </a:lnTo>
                  <a:lnTo>
                    <a:pt x="5588233" y="2933700"/>
                  </a:lnTo>
                  <a:lnTo>
                    <a:pt x="5590010" y="2882900"/>
                  </a:lnTo>
                  <a:lnTo>
                    <a:pt x="5591076" y="2844800"/>
                  </a:lnTo>
                  <a:lnTo>
                    <a:pt x="5591431" y="2794000"/>
                  </a:lnTo>
                  <a:lnTo>
                    <a:pt x="5591076" y="2755900"/>
                  </a:lnTo>
                  <a:lnTo>
                    <a:pt x="5590010" y="2705100"/>
                  </a:lnTo>
                  <a:lnTo>
                    <a:pt x="5588233" y="2667000"/>
                  </a:lnTo>
                  <a:lnTo>
                    <a:pt x="5585745" y="2616200"/>
                  </a:lnTo>
                  <a:lnTo>
                    <a:pt x="5582546" y="2578100"/>
                  </a:lnTo>
                  <a:lnTo>
                    <a:pt x="5578637" y="2527300"/>
                  </a:lnTo>
                  <a:lnTo>
                    <a:pt x="5574017" y="2489200"/>
                  </a:lnTo>
                  <a:lnTo>
                    <a:pt x="5568686" y="2438400"/>
                  </a:lnTo>
                  <a:lnTo>
                    <a:pt x="5562644" y="2400300"/>
                  </a:lnTo>
                  <a:lnTo>
                    <a:pt x="5555891" y="2349500"/>
                  </a:lnTo>
                  <a:lnTo>
                    <a:pt x="5548428" y="2311400"/>
                  </a:lnTo>
                  <a:lnTo>
                    <a:pt x="5540253" y="2260600"/>
                  </a:lnTo>
                  <a:lnTo>
                    <a:pt x="5531368" y="2222500"/>
                  </a:lnTo>
                  <a:lnTo>
                    <a:pt x="5521773" y="2171700"/>
                  </a:lnTo>
                  <a:lnTo>
                    <a:pt x="5511466" y="2133600"/>
                  </a:lnTo>
                  <a:lnTo>
                    <a:pt x="5500448" y="2095500"/>
                  </a:lnTo>
                  <a:lnTo>
                    <a:pt x="5488720" y="2044700"/>
                  </a:lnTo>
                  <a:lnTo>
                    <a:pt x="5476281" y="2006600"/>
                  </a:lnTo>
                  <a:lnTo>
                    <a:pt x="5463131" y="1955800"/>
                  </a:lnTo>
                  <a:lnTo>
                    <a:pt x="5449271" y="1917700"/>
                  </a:lnTo>
                  <a:lnTo>
                    <a:pt x="5434699" y="1879600"/>
                  </a:lnTo>
                  <a:lnTo>
                    <a:pt x="5419417" y="1828800"/>
                  </a:lnTo>
                  <a:lnTo>
                    <a:pt x="5403424" y="1790700"/>
                  </a:lnTo>
                  <a:lnTo>
                    <a:pt x="5386720" y="1752600"/>
                  </a:lnTo>
                  <a:lnTo>
                    <a:pt x="5369305" y="1701800"/>
                  </a:lnTo>
                  <a:lnTo>
                    <a:pt x="5351180" y="1663700"/>
                  </a:lnTo>
                  <a:lnTo>
                    <a:pt x="5332343" y="1625600"/>
                  </a:lnTo>
                  <a:lnTo>
                    <a:pt x="5312796" y="1574800"/>
                  </a:lnTo>
                  <a:lnTo>
                    <a:pt x="5292538" y="1536700"/>
                  </a:lnTo>
                  <a:lnTo>
                    <a:pt x="5271570" y="1498600"/>
                  </a:lnTo>
                  <a:lnTo>
                    <a:pt x="5249890" y="1460500"/>
                  </a:lnTo>
                  <a:lnTo>
                    <a:pt x="5227500" y="1422400"/>
                  </a:lnTo>
                  <a:lnTo>
                    <a:pt x="5204399" y="1384300"/>
                  </a:lnTo>
                  <a:lnTo>
                    <a:pt x="5180587" y="1333500"/>
                  </a:lnTo>
                  <a:lnTo>
                    <a:pt x="5156064" y="1295400"/>
                  </a:lnTo>
                  <a:lnTo>
                    <a:pt x="5130830" y="1257300"/>
                  </a:lnTo>
                  <a:lnTo>
                    <a:pt x="5104886" y="1219200"/>
                  </a:lnTo>
                  <a:lnTo>
                    <a:pt x="5078231" y="1181100"/>
                  </a:lnTo>
                  <a:lnTo>
                    <a:pt x="5050865" y="1143000"/>
                  </a:lnTo>
                  <a:lnTo>
                    <a:pt x="5022788" y="1104900"/>
                  </a:lnTo>
                  <a:lnTo>
                    <a:pt x="4994001" y="1066800"/>
                  </a:lnTo>
                  <a:lnTo>
                    <a:pt x="4964502" y="1028700"/>
                  </a:lnTo>
                  <a:lnTo>
                    <a:pt x="4934293" y="1003300"/>
                  </a:lnTo>
                  <a:lnTo>
                    <a:pt x="4903373" y="965200"/>
                  </a:lnTo>
                  <a:lnTo>
                    <a:pt x="4871742" y="927100"/>
                  </a:lnTo>
                  <a:lnTo>
                    <a:pt x="4839401" y="889000"/>
                  </a:lnTo>
                  <a:lnTo>
                    <a:pt x="4806348" y="850900"/>
                  </a:lnTo>
                  <a:lnTo>
                    <a:pt x="4772585" y="825500"/>
                  </a:lnTo>
                  <a:lnTo>
                    <a:pt x="4738247" y="787400"/>
                  </a:lnTo>
                  <a:lnTo>
                    <a:pt x="4703477" y="749300"/>
                  </a:lnTo>
                  <a:lnTo>
                    <a:pt x="4668283" y="723900"/>
                  </a:lnTo>
                  <a:lnTo>
                    <a:pt x="4632676" y="685800"/>
                  </a:lnTo>
                  <a:lnTo>
                    <a:pt x="4560255" y="635000"/>
                  </a:lnTo>
                  <a:lnTo>
                    <a:pt x="4523461" y="596900"/>
                  </a:lnTo>
                  <a:lnTo>
                    <a:pt x="4410851" y="520700"/>
                  </a:lnTo>
                  <a:lnTo>
                    <a:pt x="4372603" y="495300"/>
                  </a:lnTo>
                  <a:lnTo>
                    <a:pt x="4334014" y="457200"/>
                  </a:lnTo>
                  <a:lnTo>
                    <a:pt x="4295094" y="444500"/>
                  </a:lnTo>
                  <a:lnTo>
                    <a:pt x="4136287" y="342900"/>
                  </a:lnTo>
                  <a:lnTo>
                    <a:pt x="4095849" y="317500"/>
                  </a:lnTo>
                  <a:lnTo>
                    <a:pt x="4055135" y="304800"/>
                  </a:lnTo>
                  <a:lnTo>
                    <a:pt x="4014154" y="279400"/>
                  </a:lnTo>
                  <a:lnTo>
                    <a:pt x="3972915" y="266700"/>
                  </a:lnTo>
                  <a:lnTo>
                    <a:pt x="3931428" y="241300"/>
                  </a:lnTo>
                  <a:lnTo>
                    <a:pt x="3889702" y="228600"/>
                  </a:lnTo>
                  <a:lnTo>
                    <a:pt x="3847746" y="203200"/>
                  </a:lnTo>
                  <a:lnTo>
                    <a:pt x="3720590" y="165100"/>
                  </a:lnTo>
                  <a:lnTo>
                    <a:pt x="3677806" y="139700"/>
                  </a:lnTo>
                  <a:lnTo>
                    <a:pt x="3504921" y="88900"/>
                  </a:lnTo>
                  <a:close/>
                </a:path>
                <a:path w="5591809" h="5588000">
                  <a:moveTo>
                    <a:pt x="3329681" y="50800"/>
                  </a:moveTo>
                  <a:lnTo>
                    <a:pt x="2261751" y="50800"/>
                  </a:lnTo>
                  <a:lnTo>
                    <a:pt x="2130123" y="88900"/>
                  </a:lnTo>
                  <a:lnTo>
                    <a:pt x="3461309" y="88900"/>
                  </a:lnTo>
                  <a:lnTo>
                    <a:pt x="3329681" y="50800"/>
                  </a:lnTo>
                  <a:close/>
                </a:path>
                <a:path w="5591809" h="5588000">
                  <a:moveTo>
                    <a:pt x="3197059" y="25400"/>
                  </a:moveTo>
                  <a:lnTo>
                    <a:pt x="2394373" y="25400"/>
                  </a:lnTo>
                  <a:lnTo>
                    <a:pt x="2305860" y="50800"/>
                  </a:lnTo>
                  <a:lnTo>
                    <a:pt x="3285571" y="50800"/>
                  </a:lnTo>
                  <a:lnTo>
                    <a:pt x="3197059" y="25400"/>
                  </a:lnTo>
                  <a:close/>
                </a:path>
                <a:path w="5591809" h="5588000">
                  <a:moveTo>
                    <a:pt x="3063692" y="12700"/>
                  </a:moveTo>
                  <a:lnTo>
                    <a:pt x="2527740" y="12700"/>
                  </a:lnTo>
                  <a:lnTo>
                    <a:pt x="2483217" y="25400"/>
                  </a:lnTo>
                  <a:lnTo>
                    <a:pt x="3108215" y="25400"/>
                  </a:lnTo>
                  <a:lnTo>
                    <a:pt x="3063692" y="12700"/>
                  </a:lnTo>
                  <a:close/>
                </a:path>
                <a:path w="5591809" h="5588000">
                  <a:moveTo>
                    <a:pt x="2929828" y="0"/>
                  </a:moveTo>
                  <a:lnTo>
                    <a:pt x="2661604" y="0"/>
                  </a:lnTo>
                  <a:lnTo>
                    <a:pt x="2616943" y="12700"/>
                  </a:lnTo>
                  <a:lnTo>
                    <a:pt x="2974489" y="12700"/>
                  </a:lnTo>
                  <a:lnTo>
                    <a:pt x="2929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0284" y="654912"/>
              <a:ext cx="5591810" cy="5591810"/>
            </a:xfrm>
            <a:custGeom>
              <a:avLst/>
              <a:gdLst/>
              <a:ahLst/>
              <a:cxnLst/>
              <a:rect l="l" t="t" r="r" b="b"/>
              <a:pathLst>
                <a:path w="5591809" h="5591810">
                  <a:moveTo>
                    <a:pt x="4772586" y="818846"/>
                  </a:moveTo>
                  <a:lnTo>
                    <a:pt x="4806349" y="853184"/>
                  </a:lnTo>
                  <a:lnTo>
                    <a:pt x="4839401" y="887954"/>
                  </a:lnTo>
                  <a:lnTo>
                    <a:pt x="4871743" y="923147"/>
                  </a:lnTo>
                  <a:lnTo>
                    <a:pt x="4903374" y="958755"/>
                  </a:lnTo>
                  <a:lnTo>
                    <a:pt x="4934294" y="994767"/>
                  </a:lnTo>
                  <a:lnTo>
                    <a:pt x="4964503" y="1031176"/>
                  </a:lnTo>
                  <a:lnTo>
                    <a:pt x="4994001" y="1067970"/>
                  </a:lnTo>
                  <a:lnTo>
                    <a:pt x="5022789" y="1105142"/>
                  </a:lnTo>
                  <a:lnTo>
                    <a:pt x="5050866" y="1142681"/>
                  </a:lnTo>
                  <a:lnTo>
                    <a:pt x="5078232" y="1180580"/>
                  </a:lnTo>
                  <a:lnTo>
                    <a:pt x="5104887" y="1218828"/>
                  </a:lnTo>
                  <a:lnTo>
                    <a:pt x="5130831" y="1257417"/>
                  </a:lnTo>
                  <a:lnTo>
                    <a:pt x="5156065" y="1296337"/>
                  </a:lnTo>
                  <a:lnTo>
                    <a:pt x="5180587" y="1335579"/>
                  </a:lnTo>
                  <a:lnTo>
                    <a:pt x="5204399" y="1375133"/>
                  </a:lnTo>
                  <a:lnTo>
                    <a:pt x="5227500" y="1414992"/>
                  </a:lnTo>
                  <a:lnTo>
                    <a:pt x="5249891" y="1455144"/>
                  </a:lnTo>
                  <a:lnTo>
                    <a:pt x="5271570" y="1495582"/>
                  </a:lnTo>
                  <a:lnTo>
                    <a:pt x="5292539" y="1536296"/>
                  </a:lnTo>
                  <a:lnTo>
                    <a:pt x="5312797" y="1577277"/>
                  </a:lnTo>
                  <a:lnTo>
                    <a:pt x="5332344" y="1618516"/>
                  </a:lnTo>
                  <a:lnTo>
                    <a:pt x="5351180" y="1660003"/>
                  </a:lnTo>
                  <a:lnTo>
                    <a:pt x="5369306" y="1701729"/>
                  </a:lnTo>
                  <a:lnTo>
                    <a:pt x="5386720" y="1743685"/>
                  </a:lnTo>
                  <a:lnTo>
                    <a:pt x="5403424" y="1785862"/>
                  </a:lnTo>
                  <a:lnTo>
                    <a:pt x="5419417" y="1828250"/>
                  </a:lnTo>
                  <a:lnTo>
                    <a:pt x="5434700" y="1870841"/>
                  </a:lnTo>
                  <a:lnTo>
                    <a:pt x="5449271" y="1913625"/>
                  </a:lnTo>
                  <a:lnTo>
                    <a:pt x="5463132" y="1956594"/>
                  </a:lnTo>
                  <a:lnTo>
                    <a:pt x="5476282" y="1999737"/>
                  </a:lnTo>
                  <a:lnTo>
                    <a:pt x="5488721" y="2043045"/>
                  </a:lnTo>
                  <a:lnTo>
                    <a:pt x="5500449" y="2086510"/>
                  </a:lnTo>
                  <a:lnTo>
                    <a:pt x="5511467" y="2130123"/>
                  </a:lnTo>
                  <a:lnTo>
                    <a:pt x="5521773" y="2173873"/>
                  </a:lnTo>
                  <a:lnTo>
                    <a:pt x="5531369" y="2217752"/>
                  </a:lnTo>
                  <a:lnTo>
                    <a:pt x="5540254" y="2261751"/>
                  </a:lnTo>
                  <a:lnTo>
                    <a:pt x="5548428" y="2305860"/>
                  </a:lnTo>
                  <a:lnTo>
                    <a:pt x="5555892" y="2350070"/>
                  </a:lnTo>
                  <a:lnTo>
                    <a:pt x="5562644" y="2394372"/>
                  </a:lnTo>
                  <a:lnTo>
                    <a:pt x="5568686" y="2438757"/>
                  </a:lnTo>
                  <a:lnTo>
                    <a:pt x="5574017" y="2483216"/>
                  </a:lnTo>
                  <a:lnTo>
                    <a:pt x="5578638" y="2527739"/>
                  </a:lnTo>
                  <a:lnTo>
                    <a:pt x="5582547" y="2572318"/>
                  </a:lnTo>
                  <a:lnTo>
                    <a:pt x="5585746" y="2616942"/>
                  </a:lnTo>
                  <a:lnTo>
                    <a:pt x="5588233" y="2661603"/>
                  </a:lnTo>
                  <a:lnTo>
                    <a:pt x="5590010" y="2706292"/>
                  </a:lnTo>
                  <a:lnTo>
                    <a:pt x="5591077" y="2750999"/>
                  </a:lnTo>
                  <a:lnTo>
                    <a:pt x="5591432" y="2795715"/>
                  </a:lnTo>
                  <a:lnTo>
                    <a:pt x="5591077" y="2840432"/>
                  </a:lnTo>
                  <a:lnTo>
                    <a:pt x="5590010" y="2885139"/>
                  </a:lnTo>
                  <a:lnTo>
                    <a:pt x="5588233" y="2929828"/>
                  </a:lnTo>
                  <a:lnTo>
                    <a:pt x="5585746" y="2974489"/>
                  </a:lnTo>
                  <a:lnTo>
                    <a:pt x="5582547" y="3019113"/>
                  </a:lnTo>
                  <a:lnTo>
                    <a:pt x="5578638" y="3063691"/>
                  </a:lnTo>
                  <a:lnTo>
                    <a:pt x="5574017" y="3108215"/>
                  </a:lnTo>
                  <a:lnTo>
                    <a:pt x="5568686" y="3152673"/>
                  </a:lnTo>
                  <a:lnTo>
                    <a:pt x="5562644" y="3197058"/>
                  </a:lnTo>
                  <a:lnTo>
                    <a:pt x="5555892" y="3241361"/>
                  </a:lnTo>
                  <a:lnTo>
                    <a:pt x="5548428" y="3285571"/>
                  </a:lnTo>
                  <a:lnTo>
                    <a:pt x="5540254" y="3329680"/>
                  </a:lnTo>
                  <a:lnTo>
                    <a:pt x="5531369" y="3373679"/>
                  </a:lnTo>
                  <a:lnTo>
                    <a:pt x="5521773" y="3417558"/>
                  </a:lnTo>
                  <a:lnTo>
                    <a:pt x="5511467" y="3461308"/>
                  </a:lnTo>
                  <a:lnTo>
                    <a:pt x="5500449" y="3504921"/>
                  </a:lnTo>
                  <a:lnTo>
                    <a:pt x="5488721" y="3548386"/>
                  </a:lnTo>
                  <a:lnTo>
                    <a:pt x="5476282" y="3591694"/>
                  </a:lnTo>
                  <a:lnTo>
                    <a:pt x="5463132" y="3634837"/>
                  </a:lnTo>
                  <a:lnTo>
                    <a:pt x="5449271" y="3677805"/>
                  </a:lnTo>
                  <a:lnTo>
                    <a:pt x="5434700" y="3720590"/>
                  </a:lnTo>
                  <a:lnTo>
                    <a:pt x="5419417" y="3763181"/>
                  </a:lnTo>
                  <a:lnTo>
                    <a:pt x="5403424" y="3805569"/>
                  </a:lnTo>
                  <a:lnTo>
                    <a:pt x="5386720" y="3847746"/>
                  </a:lnTo>
                  <a:lnTo>
                    <a:pt x="5369306" y="3889702"/>
                  </a:lnTo>
                  <a:lnTo>
                    <a:pt x="5351180" y="3931428"/>
                  </a:lnTo>
                  <a:lnTo>
                    <a:pt x="5332344" y="3972915"/>
                  </a:lnTo>
                  <a:lnTo>
                    <a:pt x="5312797" y="4014154"/>
                  </a:lnTo>
                  <a:lnTo>
                    <a:pt x="5292539" y="4055135"/>
                  </a:lnTo>
                  <a:lnTo>
                    <a:pt x="5271570" y="4095849"/>
                  </a:lnTo>
                  <a:lnTo>
                    <a:pt x="5249891" y="4136287"/>
                  </a:lnTo>
                  <a:lnTo>
                    <a:pt x="5227500" y="4176439"/>
                  </a:lnTo>
                  <a:lnTo>
                    <a:pt x="5204399" y="4216298"/>
                  </a:lnTo>
                  <a:lnTo>
                    <a:pt x="5180587" y="4255853"/>
                  </a:lnTo>
                  <a:lnTo>
                    <a:pt x="5156065" y="4295094"/>
                  </a:lnTo>
                  <a:lnTo>
                    <a:pt x="5130831" y="4334014"/>
                  </a:lnTo>
                  <a:lnTo>
                    <a:pt x="5104887" y="4372603"/>
                  </a:lnTo>
                  <a:lnTo>
                    <a:pt x="5078232" y="4410851"/>
                  </a:lnTo>
                  <a:lnTo>
                    <a:pt x="5050866" y="4448750"/>
                  </a:lnTo>
                  <a:lnTo>
                    <a:pt x="5022789" y="4486290"/>
                  </a:lnTo>
                  <a:lnTo>
                    <a:pt x="4994001" y="4523461"/>
                  </a:lnTo>
                  <a:lnTo>
                    <a:pt x="4964503" y="4560256"/>
                  </a:lnTo>
                  <a:lnTo>
                    <a:pt x="4934294" y="4596664"/>
                  </a:lnTo>
                  <a:lnTo>
                    <a:pt x="4903374" y="4632676"/>
                  </a:lnTo>
                  <a:lnTo>
                    <a:pt x="4871743" y="4668284"/>
                  </a:lnTo>
                  <a:lnTo>
                    <a:pt x="4839401" y="4703478"/>
                  </a:lnTo>
                  <a:lnTo>
                    <a:pt x="4806349" y="4738248"/>
                  </a:lnTo>
                  <a:lnTo>
                    <a:pt x="4772586" y="4772586"/>
                  </a:lnTo>
                  <a:lnTo>
                    <a:pt x="4738248" y="4806349"/>
                  </a:lnTo>
                  <a:lnTo>
                    <a:pt x="4703478" y="4839401"/>
                  </a:lnTo>
                  <a:lnTo>
                    <a:pt x="4668284" y="4871743"/>
                  </a:lnTo>
                  <a:lnTo>
                    <a:pt x="4632676" y="4903374"/>
                  </a:lnTo>
                  <a:lnTo>
                    <a:pt x="4596664" y="4934294"/>
                  </a:lnTo>
                  <a:lnTo>
                    <a:pt x="4560256" y="4964503"/>
                  </a:lnTo>
                  <a:lnTo>
                    <a:pt x="4523461" y="4994001"/>
                  </a:lnTo>
                  <a:lnTo>
                    <a:pt x="4486290" y="5022789"/>
                  </a:lnTo>
                  <a:lnTo>
                    <a:pt x="4448750" y="5050866"/>
                  </a:lnTo>
                  <a:lnTo>
                    <a:pt x="4410851" y="5078232"/>
                  </a:lnTo>
                  <a:lnTo>
                    <a:pt x="4372603" y="5104887"/>
                  </a:lnTo>
                  <a:lnTo>
                    <a:pt x="4334014" y="5130831"/>
                  </a:lnTo>
                  <a:lnTo>
                    <a:pt x="4295094" y="5156065"/>
                  </a:lnTo>
                  <a:lnTo>
                    <a:pt x="4255853" y="5180587"/>
                  </a:lnTo>
                  <a:lnTo>
                    <a:pt x="4216298" y="5204399"/>
                  </a:lnTo>
                  <a:lnTo>
                    <a:pt x="4176439" y="5227500"/>
                  </a:lnTo>
                  <a:lnTo>
                    <a:pt x="4136287" y="5249891"/>
                  </a:lnTo>
                  <a:lnTo>
                    <a:pt x="4095849" y="5271570"/>
                  </a:lnTo>
                  <a:lnTo>
                    <a:pt x="4055135" y="5292539"/>
                  </a:lnTo>
                  <a:lnTo>
                    <a:pt x="4014154" y="5312797"/>
                  </a:lnTo>
                  <a:lnTo>
                    <a:pt x="3972915" y="5332344"/>
                  </a:lnTo>
                  <a:lnTo>
                    <a:pt x="3931428" y="5351180"/>
                  </a:lnTo>
                  <a:lnTo>
                    <a:pt x="3889702" y="5369306"/>
                  </a:lnTo>
                  <a:lnTo>
                    <a:pt x="3847746" y="5386720"/>
                  </a:lnTo>
                  <a:lnTo>
                    <a:pt x="3805569" y="5403424"/>
                  </a:lnTo>
                  <a:lnTo>
                    <a:pt x="3763181" y="5419417"/>
                  </a:lnTo>
                  <a:lnTo>
                    <a:pt x="3720590" y="5434700"/>
                  </a:lnTo>
                  <a:lnTo>
                    <a:pt x="3677805" y="5449271"/>
                  </a:lnTo>
                  <a:lnTo>
                    <a:pt x="3634837" y="5463132"/>
                  </a:lnTo>
                  <a:lnTo>
                    <a:pt x="3591694" y="5476282"/>
                  </a:lnTo>
                  <a:lnTo>
                    <a:pt x="3548386" y="5488721"/>
                  </a:lnTo>
                  <a:lnTo>
                    <a:pt x="3504921" y="5500449"/>
                  </a:lnTo>
                  <a:lnTo>
                    <a:pt x="3461308" y="5511467"/>
                  </a:lnTo>
                  <a:lnTo>
                    <a:pt x="3417558" y="5521773"/>
                  </a:lnTo>
                  <a:lnTo>
                    <a:pt x="3373679" y="5531369"/>
                  </a:lnTo>
                  <a:lnTo>
                    <a:pt x="3329680" y="5540254"/>
                  </a:lnTo>
                  <a:lnTo>
                    <a:pt x="3285571" y="5548428"/>
                  </a:lnTo>
                  <a:lnTo>
                    <a:pt x="3241361" y="5555892"/>
                  </a:lnTo>
                  <a:lnTo>
                    <a:pt x="3197058" y="5562644"/>
                  </a:lnTo>
                  <a:lnTo>
                    <a:pt x="3152673" y="5568686"/>
                  </a:lnTo>
                  <a:lnTo>
                    <a:pt x="3108215" y="5574017"/>
                  </a:lnTo>
                  <a:lnTo>
                    <a:pt x="3063691" y="5578638"/>
                  </a:lnTo>
                  <a:lnTo>
                    <a:pt x="3019113" y="5582547"/>
                  </a:lnTo>
                  <a:lnTo>
                    <a:pt x="2974489" y="5585746"/>
                  </a:lnTo>
                  <a:lnTo>
                    <a:pt x="2929828" y="5588233"/>
                  </a:lnTo>
                  <a:lnTo>
                    <a:pt x="2885139" y="5590010"/>
                  </a:lnTo>
                  <a:lnTo>
                    <a:pt x="2840432" y="5591077"/>
                  </a:lnTo>
                  <a:lnTo>
                    <a:pt x="2795715" y="5591432"/>
                  </a:lnTo>
                  <a:lnTo>
                    <a:pt x="2750999" y="5591077"/>
                  </a:lnTo>
                  <a:lnTo>
                    <a:pt x="2706292" y="5590010"/>
                  </a:lnTo>
                  <a:lnTo>
                    <a:pt x="2661603" y="5588233"/>
                  </a:lnTo>
                  <a:lnTo>
                    <a:pt x="2616942" y="5585746"/>
                  </a:lnTo>
                  <a:lnTo>
                    <a:pt x="2572318" y="5582547"/>
                  </a:lnTo>
                  <a:lnTo>
                    <a:pt x="2527739" y="5578638"/>
                  </a:lnTo>
                  <a:lnTo>
                    <a:pt x="2483216" y="5574017"/>
                  </a:lnTo>
                  <a:lnTo>
                    <a:pt x="2438757" y="5568686"/>
                  </a:lnTo>
                  <a:lnTo>
                    <a:pt x="2394372" y="5562644"/>
                  </a:lnTo>
                  <a:lnTo>
                    <a:pt x="2350070" y="5555892"/>
                  </a:lnTo>
                  <a:lnTo>
                    <a:pt x="2305860" y="5548428"/>
                  </a:lnTo>
                  <a:lnTo>
                    <a:pt x="2261751" y="5540254"/>
                  </a:lnTo>
                  <a:lnTo>
                    <a:pt x="2217752" y="5531369"/>
                  </a:lnTo>
                  <a:lnTo>
                    <a:pt x="2173873" y="5521773"/>
                  </a:lnTo>
                  <a:lnTo>
                    <a:pt x="2130123" y="5511467"/>
                  </a:lnTo>
                  <a:lnTo>
                    <a:pt x="2086510" y="5500449"/>
                  </a:lnTo>
                  <a:lnTo>
                    <a:pt x="2043045" y="5488721"/>
                  </a:lnTo>
                  <a:lnTo>
                    <a:pt x="1999737" y="5476282"/>
                  </a:lnTo>
                  <a:lnTo>
                    <a:pt x="1956594" y="5463132"/>
                  </a:lnTo>
                  <a:lnTo>
                    <a:pt x="1913625" y="5449271"/>
                  </a:lnTo>
                  <a:lnTo>
                    <a:pt x="1870841" y="5434700"/>
                  </a:lnTo>
                  <a:lnTo>
                    <a:pt x="1828250" y="5419417"/>
                  </a:lnTo>
                  <a:lnTo>
                    <a:pt x="1785862" y="5403424"/>
                  </a:lnTo>
                  <a:lnTo>
                    <a:pt x="1743685" y="5386720"/>
                  </a:lnTo>
                  <a:lnTo>
                    <a:pt x="1701729" y="5369306"/>
                  </a:lnTo>
                  <a:lnTo>
                    <a:pt x="1660003" y="5351180"/>
                  </a:lnTo>
                  <a:lnTo>
                    <a:pt x="1618516" y="5332344"/>
                  </a:lnTo>
                  <a:lnTo>
                    <a:pt x="1577277" y="5312797"/>
                  </a:lnTo>
                  <a:lnTo>
                    <a:pt x="1536296" y="5292539"/>
                  </a:lnTo>
                  <a:lnTo>
                    <a:pt x="1495582" y="5271570"/>
                  </a:lnTo>
                  <a:lnTo>
                    <a:pt x="1455144" y="5249891"/>
                  </a:lnTo>
                  <a:lnTo>
                    <a:pt x="1414992" y="5227500"/>
                  </a:lnTo>
                  <a:lnTo>
                    <a:pt x="1375133" y="5204399"/>
                  </a:lnTo>
                  <a:lnTo>
                    <a:pt x="1335579" y="5180587"/>
                  </a:lnTo>
                  <a:lnTo>
                    <a:pt x="1296337" y="5156065"/>
                  </a:lnTo>
                  <a:lnTo>
                    <a:pt x="1257417" y="5130831"/>
                  </a:lnTo>
                  <a:lnTo>
                    <a:pt x="1218828" y="5104887"/>
                  </a:lnTo>
                  <a:lnTo>
                    <a:pt x="1180580" y="5078232"/>
                  </a:lnTo>
                  <a:lnTo>
                    <a:pt x="1142681" y="5050866"/>
                  </a:lnTo>
                  <a:lnTo>
                    <a:pt x="1105142" y="5022789"/>
                  </a:lnTo>
                  <a:lnTo>
                    <a:pt x="1067970" y="4994001"/>
                  </a:lnTo>
                  <a:lnTo>
                    <a:pt x="1031176" y="4964503"/>
                  </a:lnTo>
                  <a:lnTo>
                    <a:pt x="994767" y="4934294"/>
                  </a:lnTo>
                  <a:lnTo>
                    <a:pt x="958755" y="4903374"/>
                  </a:lnTo>
                  <a:lnTo>
                    <a:pt x="923147" y="4871743"/>
                  </a:lnTo>
                  <a:lnTo>
                    <a:pt x="887954" y="4839401"/>
                  </a:lnTo>
                  <a:lnTo>
                    <a:pt x="853184" y="4806349"/>
                  </a:lnTo>
                  <a:lnTo>
                    <a:pt x="818846" y="4772586"/>
                  </a:lnTo>
                  <a:lnTo>
                    <a:pt x="785083" y="4738248"/>
                  </a:lnTo>
                  <a:lnTo>
                    <a:pt x="752030" y="4703478"/>
                  </a:lnTo>
                  <a:lnTo>
                    <a:pt x="719689" y="4668284"/>
                  </a:lnTo>
                  <a:lnTo>
                    <a:pt x="688058" y="4632676"/>
                  </a:lnTo>
                  <a:lnTo>
                    <a:pt x="657138" y="4596664"/>
                  </a:lnTo>
                  <a:lnTo>
                    <a:pt x="626929" y="4560256"/>
                  </a:lnTo>
                  <a:lnTo>
                    <a:pt x="597430" y="4523461"/>
                  </a:lnTo>
                  <a:lnTo>
                    <a:pt x="568643" y="4486290"/>
                  </a:lnTo>
                  <a:lnTo>
                    <a:pt x="540566" y="4448750"/>
                  </a:lnTo>
                  <a:lnTo>
                    <a:pt x="513200" y="4410851"/>
                  </a:lnTo>
                  <a:lnTo>
                    <a:pt x="486545" y="4372603"/>
                  </a:lnTo>
                  <a:lnTo>
                    <a:pt x="460600" y="4334014"/>
                  </a:lnTo>
                  <a:lnTo>
                    <a:pt x="435367" y="4295094"/>
                  </a:lnTo>
                  <a:lnTo>
                    <a:pt x="410844" y="4255853"/>
                  </a:lnTo>
                  <a:lnTo>
                    <a:pt x="387032" y="4216298"/>
                  </a:lnTo>
                  <a:lnTo>
                    <a:pt x="363931" y="4176439"/>
                  </a:lnTo>
                  <a:lnTo>
                    <a:pt x="341541" y="4136287"/>
                  </a:lnTo>
                  <a:lnTo>
                    <a:pt x="319861" y="4095849"/>
                  </a:lnTo>
                  <a:lnTo>
                    <a:pt x="298893" y="4055135"/>
                  </a:lnTo>
                  <a:lnTo>
                    <a:pt x="278635" y="4014154"/>
                  </a:lnTo>
                  <a:lnTo>
                    <a:pt x="259088" y="3972915"/>
                  </a:lnTo>
                  <a:lnTo>
                    <a:pt x="240251" y="3931428"/>
                  </a:lnTo>
                  <a:lnTo>
                    <a:pt x="222126" y="3889702"/>
                  </a:lnTo>
                  <a:lnTo>
                    <a:pt x="204711" y="3847746"/>
                  </a:lnTo>
                  <a:lnTo>
                    <a:pt x="188007" y="3805569"/>
                  </a:lnTo>
                  <a:lnTo>
                    <a:pt x="172014" y="3763181"/>
                  </a:lnTo>
                  <a:lnTo>
                    <a:pt x="156732" y="3720590"/>
                  </a:lnTo>
                  <a:lnTo>
                    <a:pt x="142160" y="3677805"/>
                  </a:lnTo>
                  <a:lnTo>
                    <a:pt x="128300" y="3634837"/>
                  </a:lnTo>
                  <a:lnTo>
                    <a:pt x="115150" y="3591694"/>
                  </a:lnTo>
                  <a:lnTo>
                    <a:pt x="102711" y="3548386"/>
                  </a:lnTo>
                  <a:lnTo>
                    <a:pt x="90982" y="3504921"/>
                  </a:lnTo>
                  <a:lnTo>
                    <a:pt x="79965" y="3461308"/>
                  </a:lnTo>
                  <a:lnTo>
                    <a:pt x="69658" y="3417558"/>
                  </a:lnTo>
                  <a:lnTo>
                    <a:pt x="60062" y="3373679"/>
                  </a:lnTo>
                  <a:lnTo>
                    <a:pt x="51177" y="3329680"/>
                  </a:lnTo>
                  <a:lnTo>
                    <a:pt x="43003" y="3285571"/>
                  </a:lnTo>
                  <a:lnTo>
                    <a:pt x="35540" y="3241361"/>
                  </a:lnTo>
                  <a:lnTo>
                    <a:pt x="28787" y="3197058"/>
                  </a:lnTo>
                  <a:lnTo>
                    <a:pt x="22745" y="3152673"/>
                  </a:lnTo>
                  <a:lnTo>
                    <a:pt x="17414" y="3108215"/>
                  </a:lnTo>
                  <a:lnTo>
                    <a:pt x="12794" y="3063691"/>
                  </a:lnTo>
                  <a:lnTo>
                    <a:pt x="8885" y="3019113"/>
                  </a:lnTo>
                  <a:lnTo>
                    <a:pt x="5686" y="2974489"/>
                  </a:lnTo>
                  <a:lnTo>
                    <a:pt x="3198" y="2929828"/>
                  </a:lnTo>
                  <a:lnTo>
                    <a:pt x="1421" y="2885139"/>
                  </a:lnTo>
                  <a:lnTo>
                    <a:pt x="355" y="2840432"/>
                  </a:lnTo>
                  <a:lnTo>
                    <a:pt x="0" y="2795715"/>
                  </a:lnTo>
                  <a:lnTo>
                    <a:pt x="355" y="2750999"/>
                  </a:lnTo>
                  <a:lnTo>
                    <a:pt x="1421" y="2706292"/>
                  </a:lnTo>
                  <a:lnTo>
                    <a:pt x="3198" y="2661603"/>
                  </a:lnTo>
                  <a:lnTo>
                    <a:pt x="5686" y="2616942"/>
                  </a:lnTo>
                  <a:lnTo>
                    <a:pt x="8885" y="2572318"/>
                  </a:lnTo>
                  <a:lnTo>
                    <a:pt x="12794" y="2527739"/>
                  </a:lnTo>
                  <a:lnTo>
                    <a:pt x="17414" y="2483216"/>
                  </a:lnTo>
                  <a:lnTo>
                    <a:pt x="22745" y="2438757"/>
                  </a:lnTo>
                  <a:lnTo>
                    <a:pt x="28787" y="2394372"/>
                  </a:lnTo>
                  <a:lnTo>
                    <a:pt x="35540" y="2350070"/>
                  </a:lnTo>
                  <a:lnTo>
                    <a:pt x="43003" y="2305860"/>
                  </a:lnTo>
                  <a:lnTo>
                    <a:pt x="51177" y="2261751"/>
                  </a:lnTo>
                  <a:lnTo>
                    <a:pt x="60062" y="2217752"/>
                  </a:lnTo>
                  <a:lnTo>
                    <a:pt x="69658" y="2173873"/>
                  </a:lnTo>
                  <a:lnTo>
                    <a:pt x="79965" y="2130123"/>
                  </a:lnTo>
                  <a:lnTo>
                    <a:pt x="90982" y="2086510"/>
                  </a:lnTo>
                  <a:lnTo>
                    <a:pt x="102711" y="2043045"/>
                  </a:lnTo>
                  <a:lnTo>
                    <a:pt x="115150" y="1999737"/>
                  </a:lnTo>
                  <a:lnTo>
                    <a:pt x="128300" y="1956594"/>
                  </a:lnTo>
                  <a:lnTo>
                    <a:pt x="142160" y="1913625"/>
                  </a:lnTo>
                  <a:lnTo>
                    <a:pt x="156732" y="1870841"/>
                  </a:lnTo>
                  <a:lnTo>
                    <a:pt x="172014" y="1828250"/>
                  </a:lnTo>
                  <a:lnTo>
                    <a:pt x="188007" y="1785862"/>
                  </a:lnTo>
                  <a:lnTo>
                    <a:pt x="204711" y="1743685"/>
                  </a:lnTo>
                  <a:lnTo>
                    <a:pt x="222126" y="1701729"/>
                  </a:lnTo>
                  <a:lnTo>
                    <a:pt x="240251" y="1660003"/>
                  </a:lnTo>
                  <a:lnTo>
                    <a:pt x="259088" y="1618516"/>
                  </a:lnTo>
                  <a:lnTo>
                    <a:pt x="278635" y="1577277"/>
                  </a:lnTo>
                  <a:lnTo>
                    <a:pt x="298893" y="1536296"/>
                  </a:lnTo>
                  <a:lnTo>
                    <a:pt x="319861" y="1495582"/>
                  </a:lnTo>
                  <a:lnTo>
                    <a:pt x="341541" y="1455144"/>
                  </a:lnTo>
                  <a:lnTo>
                    <a:pt x="363931" y="1414992"/>
                  </a:lnTo>
                  <a:lnTo>
                    <a:pt x="387032" y="1375133"/>
                  </a:lnTo>
                  <a:lnTo>
                    <a:pt x="410844" y="1335579"/>
                  </a:lnTo>
                  <a:lnTo>
                    <a:pt x="435367" y="1296337"/>
                  </a:lnTo>
                  <a:lnTo>
                    <a:pt x="460600" y="1257417"/>
                  </a:lnTo>
                  <a:lnTo>
                    <a:pt x="486545" y="1218828"/>
                  </a:lnTo>
                  <a:lnTo>
                    <a:pt x="513200" y="1180580"/>
                  </a:lnTo>
                  <a:lnTo>
                    <a:pt x="540566" y="1142681"/>
                  </a:lnTo>
                  <a:lnTo>
                    <a:pt x="568643" y="1105142"/>
                  </a:lnTo>
                  <a:lnTo>
                    <a:pt x="597430" y="1067970"/>
                  </a:lnTo>
                  <a:lnTo>
                    <a:pt x="626929" y="1031176"/>
                  </a:lnTo>
                  <a:lnTo>
                    <a:pt x="657138" y="994767"/>
                  </a:lnTo>
                  <a:lnTo>
                    <a:pt x="688058" y="958755"/>
                  </a:lnTo>
                  <a:lnTo>
                    <a:pt x="719689" y="923147"/>
                  </a:lnTo>
                  <a:lnTo>
                    <a:pt x="752030" y="887954"/>
                  </a:lnTo>
                  <a:lnTo>
                    <a:pt x="785083" y="853184"/>
                  </a:lnTo>
                  <a:lnTo>
                    <a:pt x="818846" y="818846"/>
                  </a:lnTo>
                  <a:lnTo>
                    <a:pt x="853184" y="785083"/>
                  </a:lnTo>
                  <a:lnTo>
                    <a:pt x="887954" y="752030"/>
                  </a:lnTo>
                  <a:lnTo>
                    <a:pt x="923147" y="719689"/>
                  </a:lnTo>
                  <a:lnTo>
                    <a:pt x="958755" y="688058"/>
                  </a:lnTo>
                  <a:lnTo>
                    <a:pt x="994767" y="657138"/>
                  </a:lnTo>
                  <a:lnTo>
                    <a:pt x="1031176" y="626929"/>
                  </a:lnTo>
                  <a:lnTo>
                    <a:pt x="1067970" y="597430"/>
                  </a:lnTo>
                  <a:lnTo>
                    <a:pt x="1105142" y="568643"/>
                  </a:lnTo>
                  <a:lnTo>
                    <a:pt x="1142681" y="540566"/>
                  </a:lnTo>
                  <a:lnTo>
                    <a:pt x="1180580" y="513200"/>
                  </a:lnTo>
                  <a:lnTo>
                    <a:pt x="1218828" y="486545"/>
                  </a:lnTo>
                  <a:lnTo>
                    <a:pt x="1257417" y="460600"/>
                  </a:lnTo>
                  <a:lnTo>
                    <a:pt x="1296337" y="435367"/>
                  </a:lnTo>
                  <a:lnTo>
                    <a:pt x="1335579" y="410844"/>
                  </a:lnTo>
                  <a:lnTo>
                    <a:pt x="1375133" y="387032"/>
                  </a:lnTo>
                  <a:lnTo>
                    <a:pt x="1414992" y="363931"/>
                  </a:lnTo>
                  <a:lnTo>
                    <a:pt x="1455144" y="341541"/>
                  </a:lnTo>
                  <a:lnTo>
                    <a:pt x="1495582" y="319861"/>
                  </a:lnTo>
                  <a:lnTo>
                    <a:pt x="1536296" y="298893"/>
                  </a:lnTo>
                  <a:lnTo>
                    <a:pt x="1577277" y="278635"/>
                  </a:lnTo>
                  <a:lnTo>
                    <a:pt x="1618516" y="259088"/>
                  </a:lnTo>
                  <a:lnTo>
                    <a:pt x="1660003" y="240251"/>
                  </a:lnTo>
                  <a:lnTo>
                    <a:pt x="1701729" y="222126"/>
                  </a:lnTo>
                  <a:lnTo>
                    <a:pt x="1743685" y="204711"/>
                  </a:lnTo>
                  <a:lnTo>
                    <a:pt x="1785862" y="188007"/>
                  </a:lnTo>
                  <a:lnTo>
                    <a:pt x="1828250" y="172014"/>
                  </a:lnTo>
                  <a:lnTo>
                    <a:pt x="1870841" y="156732"/>
                  </a:lnTo>
                  <a:lnTo>
                    <a:pt x="1913625" y="142160"/>
                  </a:lnTo>
                  <a:lnTo>
                    <a:pt x="1956594" y="128300"/>
                  </a:lnTo>
                  <a:lnTo>
                    <a:pt x="1999737" y="115150"/>
                  </a:lnTo>
                  <a:lnTo>
                    <a:pt x="2043045" y="102711"/>
                  </a:lnTo>
                  <a:lnTo>
                    <a:pt x="2086510" y="90982"/>
                  </a:lnTo>
                  <a:lnTo>
                    <a:pt x="2130123" y="79965"/>
                  </a:lnTo>
                  <a:lnTo>
                    <a:pt x="2173873" y="69658"/>
                  </a:lnTo>
                  <a:lnTo>
                    <a:pt x="2217752" y="60062"/>
                  </a:lnTo>
                  <a:lnTo>
                    <a:pt x="2261751" y="51177"/>
                  </a:lnTo>
                  <a:lnTo>
                    <a:pt x="2305860" y="43003"/>
                  </a:lnTo>
                  <a:lnTo>
                    <a:pt x="2350070" y="35540"/>
                  </a:lnTo>
                  <a:lnTo>
                    <a:pt x="2394372" y="28787"/>
                  </a:lnTo>
                  <a:lnTo>
                    <a:pt x="2438757" y="22745"/>
                  </a:lnTo>
                  <a:lnTo>
                    <a:pt x="2483216" y="17414"/>
                  </a:lnTo>
                  <a:lnTo>
                    <a:pt x="2527739" y="12794"/>
                  </a:lnTo>
                  <a:lnTo>
                    <a:pt x="2572318" y="8885"/>
                  </a:lnTo>
                  <a:lnTo>
                    <a:pt x="2616942" y="5686"/>
                  </a:lnTo>
                  <a:lnTo>
                    <a:pt x="2661603" y="3198"/>
                  </a:lnTo>
                  <a:lnTo>
                    <a:pt x="2706292" y="1421"/>
                  </a:lnTo>
                  <a:lnTo>
                    <a:pt x="2750999" y="355"/>
                  </a:lnTo>
                  <a:lnTo>
                    <a:pt x="2795715" y="0"/>
                  </a:lnTo>
                  <a:lnTo>
                    <a:pt x="2840432" y="355"/>
                  </a:lnTo>
                  <a:lnTo>
                    <a:pt x="2885139" y="1421"/>
                  </a:lnTo>
                  <a:lnTo>
                    <a:pt x="2929828" y="3198"/>
                  </a:lnTo>
                  <a:lnTo>
                    <a:pt x="2974489" y="5686"/>
                  </a:lnTo>
                  <a:lnTo>
                    <a:pt x="3019113" y="8885"/>
                  </a:lnTo>
                  <a:lnTo>
                    <a:pt x="3063691" y="12794"/>
                  </a:lnTo>
                  <a:lnTo>
                    <a:pt x="3108215" y="17414"/>
                  </a:lnTo>
                  <a:lnTo>
                    <a:pt x="3152673" y="22745"/>
                  </a:lnTo>
                  <a:lnTo>
                    <a:pt x="3197058" y="28787"/>
                  </a:lnTo>
                  <a:lnTo>
                    <a:pt x="3241361" y="35540"/>
                  </a:lnTo>
                  <a:lnTo>
                    <a:pt x="3285571" y="43003"/>
                  </a:lnTo>
                  <a:lnTo>
                    <a:pt x="3329680" y="51177"/>
                  </a:lnTo>
                  <a:lnTo>
                    <a:pt x="3373679" y="60062"/>
                  </a:lnTo>
                  <a:lnTo>
                    <a:pt x="3417558" y="69658"/>
                  </a:lnTo>
                  <a:lnTo>
                    <a:pt x="3461308" y="79965"/>
                  </a:lnTo>
                  <a:lnTo>
                    <a:pt x="3504921" y="90982"/>
                  </a:lnTo>
                  <a:lnTo>
                    <a:pt x="3548386" y="102711"/>
                  </a:lnTo>
                  <a:lnTo>
                    <a:pt x="3591694" y="115150"/>
                  </a:lnTo>
                  <a:lnTo>
                    <a:pt x="3634837" y="128300"/>
                  </a:lnTo>
                  <a:lnTo>
                    <a:pt x="3677805" y="142160"/>
                  </a:lnTo>
                  <a:lnTo>
                    <a:pt x="3720590" y="156732"/>
                  </a:lnTo>
                  <a:lnTo>
                    <a:pt x="3763181" y="172014"/>
                  </a:lnTo>
                  <a:lnTo>
                    <a:pt x="3805569" y="188007"/>
                  </a:lnTo>
                  <a:lnTo>
                    <a:pt x="3847746" y="204711"/>
                  </a:lnTo>
                  <a:lnTo>
                    <a:pt x="3889702" y="222126"/>
                  </a:lnTo>
                  <a:lnTo>
                    <a:pt x="3931428" y="240251"/>
                  </a:lnTo>
                  <a:lnTo>
                    <a:pt x="3972915" y="259088"/>
                  </a:lnTo>
                  <a:lnTo>
                    <a:pt x="4014154" y="278635"/>
                  </a:lnTo>
                  <a:lnTo>
                    <a:pt x="4055135" y="298893"/>
                  </a:lnTo>
                  <a:lnTo>
                    <a:pt x="4095849" y="319861"/>
                  </a:lnTo>
                  <a:lnTo>
                    <a:pt x="4136287" y="341541"/>
                  </a:lnTo>
                  <a:lnTo>
                    <a:pt x="4176439" y="363931"/>
                  </a:lnTo>
                  <a:lnTo>
                    <a:pt x="4216298" y="387032"/>
                  </a:lnTo>
                  <a:lnTo>
                    <a:pt x="4255853" y="410844"/>
                  </a:lnTo>
                  <a:lnTo>
                    <a:pt x="4295094" y="435367"/>
                  </a:lnTo>
                  <a:lnTo>
                    <a:pt x="4334014" y="460600"/>
                  </a:lnTo>
                  <a:lnTo>
                    <a:pt x="4372603" y="486545"/>
                  </a:lnTo>
                  <a:lnTo>
                    <a:pt x="4410851" y="513200"/>
                  </a:lnTo>
                  <a:lnTo>
                    <a:pt x="4448750" y="540566"/>
                  </a:lnTo>
                  <a:lnTo>
                    <a:pt x="4486290" y="568643"/>
                  </a:lnTo>
                  <a:lnTo>
                    <a:pt x="4523461" y="597430"/>
                  </a:lnTo>
                  <a:lnTo>
                    <a:pt x="4560256" y="626929"/>
                  </a:lnTo>
                  <a:lnTo>
                    <a:pt x="4596664" y="657138"/>
                  </a:lnTo>
                  <a:lnTo>
                    <a:pt x="4632676" y="688058"/>
                  </a:lnTo>
                  <a:lnTo>
                    <a:pt x="4668284" y="719689"/>
                  </a:lnTo>
                  <a:lnTo>
                    <a:pt x="4703478" y="752030"/>
                  </a:lnTo>
                  <a:lnTo>
                    <a:pt x="4738248" y="785083"/>
                  </a:lnTo>
                  <a:lnTo>
                    <a:pt x="4772586" y="8188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9875" y="4300155"/>
              <a:ext cx="3472815" cy="0"/>
            </a:xfrm>
            <a:custGeom>
              <a:avLst/>
              <a:gdLst/>
              <a:ahLst/>
              <a:cxnLst/>
              <a:rect l="l" t="t" r="r" b="b"/>
              <a:pathLst>
                <a:path w="3472815">
                  <a:moveTo>
                    <a:pt x="0" y="0"/>
                  </a:moveTo>
                  <a:lnTo>
                    <a:pt x="3472248" y="0"/>
                  </a:lnTo>
                </a:path>
              </a:pathLst>
            </a:custGeom>
            <a:ln w="1905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09960" y="4157463"/>
              <a:ext cx="972077" cy="2853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47628" y="807405"/>
              <a:ext cx="5297170" cy="5297170"/>
            </a:xfrm>
            <a:custGeom>
              <a:avLst/>
              <a:gdLst/>
              <a:ahLst/>
              <a:cxnLst/>
              <a:rect l="l" t="t" r="r" b="b"/>
              <a:pathLst>
                <a:path w="5297170" h="5297170">
                  <a:moveTo>
                    <a:pt x="4521212" y="775717"/>
                  </a:moveTo>
                  <a:lnTo>
                    <a:pt x="4554935" y="810046"/>
                  </a:lnTo>
                  <a:lnTo>
                    <a:pt x="4587908" y="844830"/>
                  </a:lnTo>
                  <a:lnTo>
                    <a:pt x="4620132" y="880059"/>
                  </a:lnTo>
                  <a:lnTo>
                    <a:pt x="4651607" y="915723"/>
                  </a:lnTo>
                  <a:lnTo>
                    <a:pt x="4682332" y="951811"/>
                  </a:lnTo>
                  <a:lnTo>
                    <a:pt x="4712308" y="988315"/>
                  </a:lnTo>
                  <a:lnTo>
                    <a:pt x="4741534" y="1025222"/>
                  </a:lnTo>
                  <a:lnTo>
                    <a:pt x="4770011" y="1062523"/>
                  </a:lnTo>
                  <a:lnTo>
                    <a:pt x="4797739" y="1100208"/>
                  </a:lnTo>
                  <a:lnTo>
                    <a:pt x="4824717" y="1138267"/>
                  </a:lnTo>
                  <a:lnTo>
                    <a:pt x="4850946" y="1176689"/>
                  </a:lnTo>
                  <a:lnTo>
                    <a:pt x="4876426" y="1215464"/>
                  </a:lnTo>
                  <a:lnTo>
                    <a:pt x="4901156" y="1254582"/>
                  </a:lnTo>
                  <a:lnTo>
                    <a:pt x="4925136" y="1294032"/>
                  </a:lnTo>
                  <a:lnTo>
                    <a:pt x="4948368" y="1333805"/>
                  </a:lnTo>
                  <a:lnTo>
                    <a:pt x="4970849" y="1373889"/>
                  </a:lnTo>
                  <a:lnTo>
                    <a:pt x="4992582" y="1414276"/>
                  </a:lnTo>
                  <a:lnTo>
                    <a:pt x="5013565" y="1454954"/>
                  </a:lnTo>
                  <a:lnTo>
                    <a:pt x="5033799" y="1495914"/>
                  </a:lnTo>
                  <a:lnTo>
                    <a:pt x="5053283" y="1537145"/>
                  </a:lnTo>
                  <a:lnTo>
                    <a:pt x="5072018" y="1578637"/>
                  </a:lnTo>
                  <a:lnTo>
                    <a:pt x="5090003" y="1620379"/>
                  </a:lnTo>
                  <a:lnTo>
                    <a:pt x="5107239" y="1662363"/>
                  </a:lnTo>
                  <a:lnTo>
                    <a:pt x="5123726" y="1704576"/>
                  </a:lnTo>
                  <a:lnTo>
                    <a:pt x="5139463" y="1747009"/>
                  </a:lnTo>
                  <a:lnTo>
                    <a:pt x="5154451" y="1789652"/>
                  </a:lnTo>
                  <a:lnTo>
                    <a:pt x="5168690" y="1832495"/>
                  </a:lnTo>
                  <a:lnTo>
                    <a:pt x="5182179" y="1875527"/>
                  </a:lnTo>
                  <a:lnTo>
                    <a:pt x="5194919" y="1918738"/>
                  </a:lnTo>
                  <a:lnTo>
                    <a:pt x="5206909" y="1962118"/>
                  </a:lnTo>
                  <a:lnTo>
                    <a:pt x="5218150" y="2005656"/>
                  </a:lnTo>
                  <a:lnTo>
                    <a:pt x="5228641" y="2049343"/>
                  </a:lnTo>
                  <a:lnTo>
                    <a:pt x="5238384" y="2093168"/>
                  </a:lnTo>
                  <a:lnTo>
                    <a:pt x="5247376" y="2137121"/>
                  </a:lnTo>
                  <a:lnTo>
                    <a:pt x="5255620" y="2181192"/>
                  </a:lnTo>
                  <a:lnTo>
                    <a:pt x="5263114" y="2225370"/>
                  </a:lnTo>
                  <a:lnTo>
                    <a:pt x="5269858" y="2269645"/>
                  </a:lnTo>
                  <a:lnTo>
                    <a:pt x="5275853" y="2314008"/>
                  </a:lnTo>
                  <a:lnTo>
                    <a:pt x="5281099" y="2358447"/>
                  </a:lnTo>
                  <a:lnTo>
                    <a:pt x="5285595" y="2402952"/>
                  </a:lnTo>
                  <a:lnTo>
                    <a:pt x="5289342" y="2447514"/>
                  </a:lnTo>
                  <a:lnTo>
                    <a:pt x="5292340" y="2492122"/>
                  </a:lnTo>
                  <a:lnTo>
                    <a:pt x="5294588" y="2536766"/>
                  </a:lnTo>
                  <a:lnTo>
                    <a:pt x="5296087" y="2581435"/>
                  </a:lnTo>
                  <a:lnTo>
                    <a:pt x="5296836" y="2626120"/>
                  </a:lnTo>
                  <a:lnTo>
                    <a:pt x="5296836" y="2670809"/>
                  </a:lnTo>
                  <a:lnTo>
                    <a:pt x="5296087" y="2715494"/>
                  </a:lnTo>
                  <a:lnTo>
                    <a:pt x="5294588" y="2760163"/>
                  </a:lnTo>
                  <a:lnTo>
                    <a:pt x="5292340" y="2804807"/>
                  </a:lnTo>
                  <a:lnTo>
                    <a:pt x="5289342" y="2849415"/>
                  </a:lnTo>
                  <a:lnTo>
                    <a:pt x="5285595" y="2893977"/>
                  </a:lnTo>
                  <a:lnTo>
                    <a:pt x="5281099" y="2938482"/>
                  </a:lnTo>
                  <a:lnTo>
                    <a:pt x="5275853" y="2982921"/>
                  </a:lnTo>
                  <a:lnTo>
                    <a:pt x="5269858" y="3027284"/>
                  </a:lnTo>
                  <a:lnTo>
                    <a:pt x="5263114" y="3071559"/>
                  </a:lnTo>
                  <a:lnTo>
                    <a:pt x="5255620" y="3115737"/>
                  </a:lnTo>
                  <a:lnTo>
                    <a:pt x="5247376" y="3159808"/>
                  </a:lnTo>
                  <a:lnTo>
                    <a:pt x="5238384" y="3203761"/>
                  </a:lnTo>
                  <a:lnTo>
                    <a:pt x="5228641" y="3247586"/>
                  </a:lnTo>
                  <a:lnTo>
                    <a:pt x="5218150" y="3291273"/>
                  </a:lnTo>
                  <a:lnTo>
                    <a:pt x="5206909" y="3334811"/>
                  </a:lnTo>
                  <a:lnTo>
                    <a:pt x="5194919" y="3378191"/>
                  </a:lnTo>
                  <a:lnTo>
                    <a:pt x="5182179" y="3421402"/>
                  </a:lnTo>
                  <a:lnTo>
                    <a:pt x="5168690" y="3464434"/>
                  </a:lnTo>
                  <a:lnTo>
                    <a:pt x="5154451" y="3507277"/>
                  </a:lnTo>
                  <a:lnTo>
                    <a:pt x="5139463" y="3549920"/>
                  </a:lnTo>
                  <a:lnTo>
                    <a:pt x="5123726" y="3592353"/>
                  </a:lnTo>
                  <a:lnTo>
                    <a:pt x="5107239" y="3634567"/>
                  </a:lnTo>
                  <a:lnTo>
                    <a:pt x="5090003" y="3676550"/>
                  </a:lnTo>
                  <a:lnTo>
                    <a:pt x="5072018" y="3718292"/>
                  </a:lnTo>
                  <a:lnTo>
                    <a:pt x="5053283" y="3759784"/>
                  </a:lnTo>
                  <a:lnTo>
                    <a:pt x="5033799" y="3801015"/>
                  </a:lnTo>
                  <a:lnTo>
                    <a:pt x="5013565" y="3841975"/>
                  </a:lnTo>
                  <a:lnTo>
                    <a:pt x="4992582" y="3882653"/>
                  </a:lnTo>
                  <a:lnTo>
                    <a:pt x="4970849" y="3923040"/>
                  </a:lnTo>
                  <a:lnTo>
                    <a:pt x="4948368" y="3963125"/>
                  </a:lnTo>
                  <a:lnTo>
                    <a:pt x="4925136" y="4002897"/>
                  </a:lnTo>
                  <a:lnTo>
                    <a:pt x="4901156" y="4042348"/>
                  </a:lnTo>
                  <a:lnTo>
                    <a:pt x="4876426" y="4081465"/>
                  </a:lnTo>
                  <a:lnTo>
                    <a:pt x="4850946" y="4120240"/>
                  </a:lnTo>
                  <a:lnTo>
                    <a:pt x="4824717" y="4158662"/>
                  </a:lnTo>
                  <a:lnTo>
                    <a:pt x="4797739" y="4196721"/>
                  </a:lnTo>
                  <a:lnTo>
                    <a:pt x="4770011" y="4234406"/>
                  </a:lnTo>
                  <a:lnTo>
                    <a:pt x="4741534" y="4271707"/>
                  </a:lnTo>
                  <a:lnTo>
                    <a:pt x="4712308" y="4308615"/>
                  </a:lnTo>
                  <a:lnTo>
                    <a:pt x="4682332" y="4345118"/>
                  </a:lnTo>
                  <a:lnTo>
                    <a:pt x="4651607" y="4381206"/>
                  </a:lnTo>
                  <a:lnTo>
                    <a:pt x="4620132" y="4416871"/>
                  </a:lnTo>
                  <a:lnTo>
                    <a:pt x="4587908" y="4452100"/>
                  </a:lnTo>
                  <a:lnTo>
                    <a:pt x="4554935" y="4486884"/>
                  </a:lnTo>
                  <a:lnTo>
                    <a:pt x="4521212" y="4521212"/>
                  </a:lnTo>
                  <a:lnTo>
                    <a:pt x="4486884" y="4554935"/>
                  </a:lnTo>
                  <a:lnTo>
                    <a:pt x="4452100" y="4587908"/>
                  </a:lnTo>
                  <a:lnTo>
                    <a:pt x="4416871" y="4620132"/>
                  </a:lnTo>
                  <a:lnTo>
                    <a:pt x="4381206" y="4651607"/>
                  </a:lnTo>
                  <a:lnTo>
                    <a:pt x="4345118" y="4682332"/>
                  </a:lnTo>
                  <a:lnTo>
                    <a:pt x="4308615" y="4712308"/>
                  </a:lnTo>
                  <a:lnTo>
                    <a:pt x="4271707" y="4741534"/>
                  </a:lnTo>
                  <a:lnTo>
                    <a:pt x="4234406" y="4770011"/>
                  </a:lnTo>
                  <a:lnTo>
                    <a:pt x="4196721" y="4797739"/>
                  </a:lnTo>
                  <a:lnTo>
                    <a:pt x="4158662" y="4824717"/>
                  </a:lnTo>
                  <a:lnTo>
                    <a:pt x="4120240" y="4850946"/>
                  </a:lnTo>
                  <a:lnTo>
                    <a:pt x="4081465" y="4876426"/>
                  </a:lnTo>
                  <a:lnTo>
                    <a:pt x="4042348" y="4901156"/>
                  </a:lnTo>
                  <a:lnTo>
                    <a:pt x="4002897" y="4925136"/>
                  </a:lnTo>
                  <a:lnTo>
                    <a:pt x="3963125" y="4948368"/>
                  </a:lnTo>
                  <a:lnTo>
                    <a:pt x="3923040" y="4970849"/>
                  </a:lnTo>
                  <a:lnTo>
                    <a:pt x="3882653" y="4992582"/>
                  </a:lnTo>
                  <a:lnTo>
                    <a:pt x="3841975" y="5013565"/>
                  </a:lnTo>
                  <a:lnTo>
                    <a:pt x="3801015" y="5033799"/>
                  </a:lnTo>
                  <a:lnTo>
                    <a:pt x="3759784" y="5053283"/>
                  </a:lnTo>
                  <a:lnTo>
                    <a:pt x="3718292" y="5072018"/>
                  </a:lnTo>
                  <a:lnTo>
                    <a:pt x="3676550" y="5090003"/>
                  </a:lnTo>
                  <a:lnTo>
                    <a:pt x="3634567" y="5107239"/>
                  </a:lnTo>
                  <a:lnTo>
                    <a:pt x="3592353" y="5123726"/>
                  </a:lnTo>
                  <a:lnTo>
                    <a:pt x="3549920" y="5139463"/>
                  </a:lnTo>
                  <a:lnTo>
                    <a:pt x="3507277" y="5154451"/>
                  </a:lnTo>
                  <a:lnTo>
                    <a:pt x="3464434" y="5168690"/>
                  </a:lnTo>
                  <a:lnTo>
                    <a:pt x="3421402" y="5182179"/>
                  </a:lnTo>
                  <a:lnTo>
                    <a:pt x="3378191" y="5194919"/>
                  </a:lnTo>
                  <a:lnTo>
                    <a:pt x="3334811" y="5206909"/>
                  </a:lnTo>
                  <a:lnTo>
                    <a:pt x="3291273" y="5218150"/>
                  </a:lnTo>
                  <a:lnTo>
                    <a:pt x="3247586" y="5228641"/>
                  </a:lnTo>
                  <a:lnTo>
                    <a:pt x="3203761" y="5238384"/>
                  </a:lnTo>
                  <a:lnTo>
                    <a:pt x="3159808" y="5247376"/>
                  </a:lnTo>
                  <a:lnTo>
                    <a:pt x="3115737" y="5255620"/>
                  </a:lnTo>
                  <a:lnTo>
                    <a:pt x="3071559" y="5263114"/>
                  </a:lnTo>
                  <a:lnTo>
                    <a:pt x="3027284" y="5269858"/>
                  </a:lnTo>
                  <a:lnTo>
                    <a:pt x="2982921" y="5275853"/>
                  </a:lnTo>
                  <a:lnTo>
                    <a:pt x="2938482" y="5281099"/>
                  </a:lnTo>
                  <a:lnTo>
                    <a:pt x="2893977" y="5285595"/>
                  </a:lnTo>
                  <a:lnTo>
                    <a:pt x="2849415" y="5289342"/>
                  </a:lnTo>
                  <a:lnTo>
                    <a:pt x="2804807" y="5292340"/>
                  </a:lnTo>
                  <a:lnTo>
                    <a:pt x="2760163" y="5294588"/>
                  </a:lnTo>
                  <a:lnTo>
                    <a:pt x="2715494" y="5296087"/>
                  </a:lnTo>
                  <a:lnTo>
                    <a:pt x="2670809" y="5296836"/>
                  </a:lnTo>
                  <a:lnTo>
                    <a:pt x="2626120" y="5296836"/>
                  </a:lnTo>
                  <a:lnTo>
                    <a:pt x="2581435" y="5296087"/>
                  </a:lnTo>
                  <a:lnTo>
                    <a:pt x="2536766" y="5294588"/>
                  </a:lnTo>
                  <a:lnTo>
                    <a:pt x="2492122" y="5292340"/>
                  </a:lnTo>
                  <a:lnTo>
                    <a:pt x="2447514" y="5289342"/>
                  </a:lnTo>
                  <a:lnTo>
                    <a:pt x="2402952" y="5285595"/>
                  </a:lnTo>
                  <a:lnTo>
                    <a:pt x="2358447" y="5281099"/>
                  </a:lnTo>
                  <a:lnTo>
                    <a:pt x="2314008" y="5275853"/>
                  </a:lnTo>
                  <a:lnTo>
                    <a:pt x="2269645" y="5269858"/>
                  </a:lnTo>
                  <a:lnTo>
                    <a:pt x="2225370" y="5263114"/>
                  </a:lnTo>
                  <a:lnTo>
                    <a:pt x="2181192" y="5255620"/>
                  </a:lnTo>
                  <a:lnTo>
                    <a:pt x="2137121" y="5247376"/>
                  </a:lnTo>
                  <a:lnTo>
                    <a:pt x="2093168" y="5238384"/>
                  </a:lnTo>
                  <a:lnTo>
                    <a:pt x="2049343" y="5228641"/>
                  </a:lnTo>
                  <a:lnTo>
                    <a:pt x="2005656" y="5218150"/>
                  </a:lnTo>
                  <a:lnTo>
                    <a:pt x="1962118" y="5206909"/>
                  </a:lnTo>
                  <a:lnTo>
                    <a:pt x="1918738" y="5194919"/>
                  </a:lnTo>
                  <a:lnTo>
                    <a:pt x="1875527" y="5182179"/>
                  </a:lnTo>
                  <a:lnTo>
                    <a:pt x="1832495" y="5168690"/>
                  </a:lnTo>
                  <a:lnTo>
                    <a:pt x="1789652" y="5154451"/>
                  </a:lnTo>
                  <a:lnTo>
                    <a:pt x="1747009" y="5139463"/>
                  </a:lnTo>
                  <a:lnTo>
                    <a:pt x="1704576" y="5123726"/>
                  </a:lnTo>
                  <a:lnTo>
                    <a:pt x="1662363" y="5107239"/>
                  </a:lnTo>
                  <a:lnTo>
                    <a:pt x="1620379" y="5090003"/>
                  </a:lnTo>
                  <a:lnTo>
                    <a:pt x="1578637" y="5072018"/>
                  </a:lnTo>
                  <a:lnTo>
                    <a:pt x="1537145" y="5053283"/>
                  </a:lnTo>
                  <a:lnTo>
                    <a:pt x="1495914" y="5033799"/>
                  </a:lnTo>
                  <a:lnTo>
                    <a:pt x="1454954" y="5013565"/>
                  </a:lnTo>
                  <a:lnTo>
                    <a:pt x="1414276" y="4992582"/>
                  </a:lnTo>
                  <a:lnTo>
                    <a:pt x="1373889" y="4970849"/>
                  </a:lnTo>
                  <a:lnTo>
                    <a:pt x="1333805" y="4948368"/>
                  </a:lnTo>
                  <a:lnTo>
                    <a:pt x="1294032" y="4925136"/>
                  </a:lnTo>
                  <a:lnTo>
                    <a:pt x="1254582" y="4901156"/>
                  </a:lnTo>
                  <a:lnTo>
                    <a:pt x="1215464" y="4876426"/>
                  </a:lnTo>
                  <a:lnTo>
                    <a:pt x="1176689" y="4850946"/>
                  </a:lnTo>
                  <a:lnTo>
                    <a:pt x="1138267" y="4824717"/>
                  </a:lnTo>
                  <a:lnTo>
                    <a:pt x="1100208" y="4797739"/>
                  </a:lnTo>
                  <a:lnTo>
                    <a:pt x="1062523" y="4770011"/>
                  </a:lnTo>
                  <a:lnTo>
                    <a:pt x="1025222" y="4741534"/>
                  </a:lnTo>
                  <a:lnTo>
                    <a:pt x="988315" y="4712308"/>
                  </a:lnTo>
                  <a:lnTo>
                    <a:pt x="951811" y="4682332"/>
                  </a:lnTo>
                  <a:lnTo>
                    <a:pt x="915723" y="4651607"/>
                  </a:lnTo>
                  <a:lnTo>
                    <a:pt x="880059" y="4620132"/>
                  </a:lnTo>
                  <a:lnTo>
                    <a:pt x="844830" y="4587908"/>
                  </a:lnTo>
                  <a:lnTo>
                    <a:pt x="810046" y="4554935"/>
                  </a:lnTo>
                  <a:lnTo>
                    <a:pt x="775717" y="4521212"/>
                  </a:lnTo>
                  <a:lnTo>
                    <a:pt x="741994" y="4486884"/>
                  </a:lnTo>
                  <a:lnTo>
                    <a:pt x="709021" y="4452100"/>
                  </a:lnTo>
                  <a:lnTo>
                    <a:pt x="676797" y="4416871"/>
                  </a:lnTo>
                  <a:lnTo>
                    <a:pt x="645322" y="4381206"/>
                  </a:lnTo>
                  <a:lnTo>
                    <a:pt x="614597" y="4345118"/>
                  </a:lnTo>
                  <a:lnTo>
                    <a:pt x="584621" y="4308615"/>
                  </a:lnTo>
                  <a:lnTo>
                    <a:pt x="555395" y="4271707"/>
                  </a:lnTo>
                  <a:lnTo>
                    <a:pt x="526918" y="4234406"/>
                  </a:lnTo>
                  <a:lnTo>
                    <a:pt x="499190" y="4196721"/>
                  </a:lnTo>
                  <a:lnTo>
                    <a:pt x="472212" y="4158662"/>
                  </a:lnTo>
                  <a:lnTo>
                    <a:pt x="445983" y="4120240"/>
                  </a:lnTo>
                  <a:lnTo>
                    <a:pt x="420504" y="4081465"/>
                  </a:lnTo>
                  <a:lnTo>
                    <a:pt x="395774" y="4042348"/>
                  </a:lnTo>
                  <a:lnTo>
                    <a:pt x="371793" y="4002897"/>
                  </a:lnTo>
                  <a:lnTo>
                    <a:pt x="348562" y="3963125"/>
                  </a:lnTo>
                  <a:lnTo>
                    <a:pt x="326080" y="3923040"/>
                  </a:lnTo>
                  <a:lnTo>
                    <a:pt x="304348" y="3882653"/>
                  </a:lnTo>
                  <a:lnTo>
                    <a:pt x="283364" y="3841975"/>
                  </a:lnTo>
                  <a:lnTo>
                    <a:pt x="263131" y="3801015"/>
                  </a:lnTo>
                  <a:lnTo>
                    <a:pt x="243647" y="3759784"/>
                  </a:lnTo>
                  <a:lnTo>
                    <a:pt x="224912" y="3718292"/>
                  </a:lnTo>
                  <a:lnTo>
                    <a:pt x="206926" y="3676550"/>
                  </a:lnTo>
                  <a:lnTo>
                    <a:pt x="189690" y="3634567"/>
                  </a:lnTo>
                  <a:lnTo>
                    <a:pt x="173203" y="3592353"/>
                  </a:lnTo>
                  <a:lnTo>
                    <a:pt x="157466" y="3549920"/>
                  </a:lnTo>
                  <a:lnTo>
                    <a:pt x="142478" y="3507277"/>
                  </a:lnTo>
                  <a:lnTo>
                    <a:pt x="128240" y="3464434"/>
                  </a:lnTo>
                  <a:lnTo>
                    <a:pt x="114751" y="3421402"/>
                  </a:lnTo>
                  <a:lnTo>
                    <a:pt x="102011" y="3378191"/>
                  </a:lnTo>
                  <a:lnTo>
                    <a:pt x="90021" y="3334811"/>
                  </a:lnTo>
                  <a:lnTo>
                    <a:pt x="78780" y="3291273"/>
                  </a:lnTo>
                  <a:lnTo>
                    <a:pt x="68288" y="3247586"/>
                  </a:lnTo>
                  <a:lnTo>
                    <a:pt x="58546" y="3203761"/>
                  </a:lnTo>
                  <a:lnTo>
                    <a:pt x="49553" y="3159808"/>
                  </a:lnTo>
                  <a:lnTo>
                    <a:pt x="41310" y="3115737"/>
                  </a:lnTo>
                  <a:lnTo>
                    <a:pt x="33816" y="3071559"/>
                  </a:lnTo>
                  <a:lnTo>
                    <a:pt x="27071" y="3027284"/>
                  </a:lnTo>
                  <a:lnTo>
                    <a:pt x="21076" y="2982921"/>
                  </a:lnTo>
                  <a:lnTo>
                    <a:pt x="15830" y="2938482"/>
                  </a:lnTo>
                  <a:lnTo>
                    <a:pt x="11334" y="2893977"/>
                  </a:lnTo>
                  <a:lnTo>
                    <a:pt x="7587" y="2849415"/>
                  </a:lnTo>
                  <a:lnTo>
                    <a:pt x="4590" y="2804807"/>
                  </a:lnTo>
                  <a:lnTo>
                    <a:pt x="2341" y="2760163"/>
                  </a:lnTo>
                  <a:lnTo>
                    <a:pt x="843" y="2715494"/>
                  </a:lnTo>
                  <a:lnTo>
                    <a:pt x="93" y="2670809"/>
                  </a:lnTo>
                  <a:lnTo>
                    <a:pt x="93" y="2626120"/>
                  </a:lnTo>
                  <a:lnTo>
                    <a:pt x="843" y="2581435"/>
                  </a:lnTo>
                  <a:lnTo>
                    <a:pt x="2341" y="2536766"/>
                  </a:lnTo>
                  <a:lnTo>
                    <a:pt x="4590" y="2492122"/>
                  </a:lnTo>
                  <a:lnTo>
                    <a:pt x="7587" y="2447514"/>
                  </a:lnTo>
                  <a:lnTo>
                    <a:pt x="11334" y="2402952"/>
                  </a:lnTo>
                  <a:lnTo>
                    <a:pt x="15830" y="2358447"/>
                  </a:lnTo>
                  <a:lnTo>
                    <a:pt x="21076" y="2314008"/>
                  </a:lnTo>
                  <a:lnTo>
                    <a:pt x="27071" y="2269645"/>
                  </a:lnTo>
                  <a:lnTo>
                    <a:pt x="33816" y="2225370"/>
                  </a:lnTo>
                  <a:lnTo>
                    <a:pt x="41310" y="2181192"/>
                  </a:lnTo>
                  <a:lnTo>
                    <a:pt x="49553" y="2137121"/>
                  </a:lnTo>
                  <a:lnTo>
                    <a:pt x="58546" y="2093168"/>
                  </a:lnTo>
                  <a:lnTo>
                    <a:pt x="68288" y="2049343"/>
                  </a:lnTo>
                  <a:lnTo>
                    <a:pt x="78780" y="2005656"/>
                  </a:lnTo>
                  <a:lnTo>
                    <a:pt x="90021" y="1962118"/>
                  </a:lnTo>
                  <a:lnTo>
                    <a:pt x="102011" y="1918738"/>
                  </a:lnTo>
                  <a:lnTo>
                    <a:pt x="114751" y="1875527"/>
                  </a:lnTo>
                  <a:lnTo>
                    <a:pt x="128240" y="1832495"/>
                  </a:lnTo>
                  <a:lnTo>
                    <a:pt x="142478" y="1789652"/>
                  </a:lnTo>
                  <a:lnTo>
                    <a:pt x="157466" y="1747009"/>
                  </a:lnTo>
                  <a:lnTo>
                    <a:pt x="173203" y="1704576"/>
                  </a:lnTo>
                  <a:lnTo>
                    <a:pt x="189690" y="1662363"/>
                  </a:lnTo>
                  <a:lnTo>
                    <a:pt x="206926" y="1620379"/>
                  </a:lnTo>
                  <a:lnTo>
                    <a:pt x="224912" y="1578637"/>
                  </a:lnTo>
                  <a:lnTo>
                    <a:pt x="243647" y="1537145"/>
                  </a:lnTo>
                  <a:lnTo>
                    <a:pt x="263131" y="1495914"/>
                  </a:lnTo>
                  <a:lnTo>
                    <a:pt x="283364" y="1454954"/>
                  </a:lnTo>
                  <a:lnTo>
                    <a:pt x="304348" y="1414276"/>
                  </a:lnTo>
                  <a:lnTo>
                    <a:pt x="326080" y="1373889"/>
                  </a:lnTo>
                  <a:lnTo>
                    <a:pt x="348562" y="1333805"/>
                  </a:lnTo>
                  <a:lnTo>
                    <a:pt x="371793" y="1294032"/>
                  </a:lnTo>
                  <a:lnTo>
                    <a:pt x="395774" y="1254582"/>
                  </a:lnTo>
                  <a:lnTo>
                    <a:pt x="420504" y="1215464"/>
                  </a:lnTo>
                  <a:lnTo>
                    <a:pt x="445983" y="1176689"/>
                  </a:lnTo>
                  <a:lnTo>
                    <a:pt x="472212" y="1138267"/>
                  </a:lnTo>
                  <a:lnTo>
                    <a:pt x="499190" y="1100208"/>
                  </a:lnTo>
                  <a:lnTo>
                    <a:pt x="526918" y="1062523"/>
                  </a:lnTo>
                  <a:lnTo>
                    <a:pt x="555395" y="1025222"/>
                  </a:lnTo>
                  <a:lnTo>
                    <a:pt x="584621" y="988315"/>
                  </a:lnTo>
                  <a:lnTo>
                    <a:pt x="614597" y="951811"/>
                  </a:lnTo>
                  <a:lnTo>
                    <a:pt x="645322" y="915723"/>
                  </a:lnTo>
                  <a:lnTo>
                    <a:pt x="676797" y="880059"/>
                  </a:lnTo>
                  <a:lnTo>
                    <a:pt x="709021" y="844830"/>
                  </a:lnTo>
                  <a:lnTo>
                    <a:pt x="741994" y="810046"/>
                  </a:lnTo>
                  <a:lnTo>
                    <a:pt x="775717" y="775717"/>
                  </a:lnTo>
                  <a:lnTo>
                    <a:pt x="810046" y="741994"/>
                  </a:lnTo>
                  <a:lnTo>
                    <a:pt x="844830" y="709021"/>
                  </a:lnTo>
                  <a:lnTo>
                    <a:pt x="880059" y="676797"/>
                  </a:lnTo>
                  <a:lnTo>
                    <a:pt x="915723" y="645322"/>
                  </a:lnTo>
                  <a:lnTo>
                    <a:pt x="951811" y="614597"/>
                  </a:lnTo>
                  <a:lnTo>
                    <a:pt x="988315" y="584621"/>
                  </a:lnTo>
                  <a:lnTo>
                    <a:pt x="1025222" y="555395"/>
                  </a:lnTo>
                  <a:lnTo>
                    <a:pt x="1062523" y="526918"/>
                  </a:lnTo>
                  <a:lnTo>
                    <a:pt x="1100208" y="499190"/>
                  </a:lnTo>
                  <a:lnTo>
                    <a:pt x="1138267" y="472212"/>
                  </a:lnTo>
                  <a:lnTo>
                    <a:pt x="1176689" y="445983"/>
                  </a:lnTo>
                  <a:lnTo>
                    <a:pt x="1215464" y="420504"/>
                  </a:lnTo>
                  <a:lnTo>
                    <a:pt x="1254582" y="395774"/>
                  </a:lnTo>
                  <a:lnTo>
                    <a:pt x="1294032" y="371793"/>
                  </a:lnTo>
                  <a:lnTo>
                    <a:pt x="1333805" y="348562"/>
                  </a:lnTo>
                  <a:lnTo>
                    <a:pt x="1373889" y="326080"/>
                  </a:lnTo>
                  <a:lnTo>
                    <a:pt x="1414276" y="304348"/>
                  </a:lnTo>
                  <a:lnTo>
                    <a:pt x="1454954" y="283364"/>
                  </a:lnTo>
                  <a:lnTo>
                    <a:pt x="1495914" y="263131"/>
                  </a:lnTo>
                  <a:lnTo>
                    <a:pt x="1537145" y="243647"/>
                  </a:lnTo>
                  <a:lnTo>
                    <a:pt x="1578637" y="224912"/>
                  </a:lnTo>
                  <a:lnTo>
                    <a:pt x="1620379" y="206926"/>
                  </a:lnTo>
                  <a:lnTo>
                    <a:pt x="1662363" y="189690"/>
                  </a:lnTo>
                  <a:lnTo>
                    <a:pt x="1704576" y="173203"/>
                  </a:lnTo>
                  <a:lnTo>
                    <a:pt x="1747009" y="157466"/>
                  </a:lnTo>
                  <a:lnTo>
                    <a:pt x="1789652" y="142478"/>
                  </a:lnTo>
                  <a:lnTo>
                    <a:pt x="1832495" y="128240"/>
                  </a:lnTo>
                  <a:lnTo>
                    <a:pt x="1875527" y="114751"/>
                  </a:lnTo>
                  <a:lnTo>
                    <a:pt x="1918738" y="102011"/>
                  </a:lnTo>
                  <a:lnTo>
                    <a:pt x="1962118" y="90021"/>
                  </a:lnTo>
                  <a:lnTo>
                    <a:pt x="2005656" y="78780"/>
                  </a:lnTo>
                  <a:lnTo>
                    <a:pt x="2049343" y="68288"/>
                  </a:lnTo>
                  <a:lnTo>
                    <a:pt x="2093168" y="58546"/>
                  </a:lnTo>
                  <a:lnTo>
                    <a:pt x="2137121" y="49553"/>
                  </a:lnTo>
                  <a:lnTo>
                    <a:pt x="2181192" y="41310"/>
                  </a:lnTo>
                  <a:lnTo>
                    <a:pt x="2225370" y="33816"/>
                  </a:lnTo>
                  <a:lnTo>
                    <a:pt x="2269645" y="27071"/>
                  </a:lnTo>
                  <a:lnTo>
                    <a:pt x="2314008" y="21076"/>
                  </a:lnTo>
                  <a:lnTo>
                    <a:pt x="2358447" y="15830"/>
                  </a:lnTo>
                  <a:lnTo>
                    <a:pt x="2402952" y="11334"/>
                  </a:lnTo>
                  <a:lnTo>
                    <a:pt x="2447514" y="7587"/>
                  </a:lnTo>
                  <a:lnTo>
                    <a:pt x="2492122" y="4590"/>
                  </a:lnTo>
                  <a:lnTo>
                    <a:pt x="2536766" y="2341"/>
                  </a:lnTo>
                  <a:lnTo>
                    <a:pt x="2581435" y="843"/>
                  </a:lnTo>
                  <a:lnTo>
                    <a:pt x="2626120" y="93"/>
                  </a:lnTo>
                  <a:lnTo>
                    <a:pt x="2670809" y="93"/>
                  </a:lnTo>
                  <a:lnTo>
                    <a:pt x="2715494" y="843"/>
                  </a:lnTo>
                  <a:lnTo>
                    <a:pt x="2760163" y="2341"/>
                  </a:lnTo>
                  <a:lnTo>
                    <a:pt x="2804807" y="4590"/>
                  </a:lnTo>
                  <a:lnTo>
                    <a:pt x="2849415" y="7587"/>
                  </a:lnTo>
                  <a:lnTo>
                    <a:pt x="2893977" y="11334"/>
                  </a:lnTo>
                  <a:lnTo>
                    <a:pt x="2938482" y="15830"/>
                  </a:lnTo>
                  <a:lnTo>
                    <a:pt x="2982921" y="21076"/>
                  </a:lnTo>
                  <a:lnTo>
                    <a:pt x="3027284" y="27071"/>
                  </a:lnTo>
                  <a:lnTo>
                    <a:pt x="3071559" y="33816"/>
                  </a:lnTo>
                  <a:lnTo>
                    <a:pt x="3115737" y="41310"/>
                  </a:lnTo>
                  <a:lnTo>
                    <a:pt x="3159808" y="49553"/>
                  </a:lnTo>
                  <a:lnTo>
                    <a:pt x="3203761" y="58546"/>
                  </a:lnTo>
                  <a:lnTo>
                    <a:pt x="3247586" y="68288"/>
                  </a:lnTo>
                  <a:lnTo>
                    <a:pt x="3291273" y="78780"/>
                  </a:lnTo>
                  <a:lnTo>
                    <a:pt x="3334811" y="90021"/>
                  </a:lnTo>
                  <a:lnTo>
                    <a:pt x="3378191" y="102011"/>
                  </a:lnTo>
                  <a:lnTo>
                    <a:pt x="3421402" y="114751"/>
                  </a:lnTo>
                  <a:lnTo>
                    <a:pt x="3464434" y="128240"/>
                  </a:lnTo>
                  <a:lnTo>
                    <a:pt x="3507277" y="142478"/>
                  </a:lnTo>
                  <a:lnTo>
                    <a:pt x="3549920" y="157466"/>
                  </a:lnTo>
                  <a:lnTo>
                    <a:pt x="3592353" y="173203"/>
                  </a:lnTo>
                  <a:lnTo>
                    <a:pt x="3634567" y="189690"/>
                  </a:lnTo>
                  <a:lnTo>
                    <a:pt x="3676550" y="206926"/>
                  </a:lnTo>
                  <a:lnTo>
                    <a:pt x="3718292" y="224912"/>
                  </a:lnTo>
                  <a:lnTo>
                    <a:pt x="3759784" y="243647"/>
                  </a:lnTo>
                  <a:lnTo>
                    <a:pt x="3801015" y="263131"/>
                  </a:lnTo>
                  <a:lnTo>
                    <a:pt x="3841975" y="283364"/>
                  </a:lnTo>
                  <a:lnTo>
                    <a:pt x="3882653" y="304348"/>
                  </a:lnTo>
                  <a:lnTo>
                    <a:pt x="3923040" y="326080"/>
                  </a:lnTo>
                  <a:lnTo>
                    <a:pt x="3963125" y="348562"/>
                  </a:lnTo>
                  <a:lnTo>
                    <a:pt x="4002897" y="371793"/>
                  </a:lnTo>
                  <a:lnTo>
                    <a:pt x="4042348" y="395774"/>
                  </a:lnTo>
                  <a:lnTo>
                    <a:pt x="4081465" y="420504"/>
                  </a:lnTo>
                  <a:lnTo>
                    <a:pt x="4120240" y="445983"/>
                  </a:lnTo>
                  <a:lnTo>
                    <a:pt x="4158662" y="472212"/>
                  </a:lnTo>
                  <a:lnTo>
                    <a:pt x="4196721" y="499190"/>
                  </a:lnTo>
                  <a:lnTo>
                    <a:pt x="4234406" y="526918"/>
                  </a:lnTo>
                  <a:lnTo>
                    <a:pt x="4271707" y="555395"/>
                  </a:lnTo>
                  <a:lnTo>
                    <a:pt x="4308615" y="584621"/>
                  </a:lnTo>
                  <a:lnTo>
                    <a:pt x="4345118" y="614597"/>
                  </a:lnTo>
                  <a:lnTo>
                    <a:pt x="4381206" y="645322"/>
                  </a:lnTo>
                  <a:lnTo>
                    <a:pt x="4416871" y="676797"/>
                  </a:lnTo>
                  <a:lnTo>
                    <a:pt x="4452100" y="709021"/>
                  </a:lnTo>
                  <a:lnTo>
                    <a:pt x="4486884" y="741994"/>
                  </a:lnTo>
                  <a:lnTo>
                    <a:pt x="4521212" y="775717"/>
                  </a:lnTo>
                  <a:close/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019338" y="4814448"/>
              <a:ext cx="1668774" cy="16214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530776" y="1164252"/>
              <a:ext cx="818801" cy="8455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300" rIns="0" bIns="0" rtlCol="0">
            <a:spAutoFit/>
          </a:bodyPr>
          <a:lstStyle/>
          <a:p>
            <a:pPr marL="1880235">
              <a:lnSpc>
                <a:spcPts val="4040"/>
              </a:lnSpc>
              <a:spcBef>
                <a:spcPts val="135"/>
              </a:spcBef>
            </a:pPr>
            <a:r>
              <a:rPr sz="3550" dirty="0"/>
              <a:t>E…le….</a:t>
            </a:r>
            <a:r>
              <a:rPr sz="3550" spc="70" dirty="0"/>
              <a:t> </a:t>
            </a:r>
            <a:r>
              <a:rPr sz="3550" dirty="0"/>
              <a:t>menti</a:t>
            </a:r>
            <a:r>
              <a:rPr sz="3550" spc="75" dirty="0"/>
              <a:t> </a:t>
            </a:r>
            <a:r>
              <a:rPr sz="3550" dirty="0"/>
              <a:t>in</a:t>
            </a:r>
            <a:r>
              <a:rPr sz="3550" spc="70" dirty="0"/>
              <a:t> </a:t>
            </a:r>
            <a:r>
              <a:rPr sz="3550" spc="-10" dirty="0"/>
              <a:t>circolo</a:t>
            </a:r>
            <a:endParaRPr sz="3550"/>
          </a:p>
          <a:p>
            <a:pPr marL="3313429">
              <a:lnSpc>
                <a:spcPts val="2360"/>
              </a:lnSpc>
            </a:pPr>
            <a:r>
              <a:rPr sz="2150" dirty="0"/>
              <a:t>A.S.</a:t>
            </a:r>
            <a:r>
              <a:rPr sz="2150" spc="85" dirty="0"/>
              <a:t> </a:t>
            </a:r>
            <a:r>
              <a:rPr sz="2150" dirty="0"/>
              <a:t>2023-</a:t>
            </a:r>
            <a:r>
              <a:rPr sz="2150" spc="-20" dirty="0"/>
              <a:t>2024</a:t>
            </a:r>
            <a:endParaRPr sz="2150"/>
          </a:p>
        </p:txBody>
      </p:sp>
      <p:sp>
        <p:nvSpPr>
          <p:cNvPr id="12" name="object 12"/>
          <p:cNvSpPr txBox="1"/>
          <p:nvPr/>
        </p:nvSpPr>
        <p:spPr>
          <a:xfrm>
            <a:off x="4629890" y="1758267"/>
            <a:ext cx="293306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rgbClr val="4A3A1C"/>
                </a:solidFill>
                <a:latin typeface="Arial MT"/>
                <a:cs typeface="Arial MT"/>
              </a:rPr>
              <a:t>Scuola</a:t>
            </a:r>
            <a:r>
              <a:rPr sz="1550" spc="105" dirty="0">
                <a:solidFill>
                  <a:srgbClr val="4A3A1C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A3A1C"/>
                </a:solidFill>
                <a:latin typeface="Arial MT"/>
                <a:cs typeface="Arial MT"/>
              </a:rPr>
              <a:t>Primaria</a:t>
            </a:r>
            <a:r>
              <a:rPr sz="1550" spc="105" dirty="0">
                <a:solidFill>
                  <a:srgbClr val="4A3A1C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4A3A1C"/>
                </a:solidFill>
                <a:latin typeface="Arial MT"/>
                <a:cs typeface="Arial MT"/>
              </a:rPr>
              <a:t>Franco</a:t>
            </a:r>
            <a:r>
              <a:rPr sz="1550" spc="105" dirty="0">
                <a:solidFill>
                  <a:srgbClr val="4A3A1C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4A3A1C"/>
                </a:solidFill>
                <a:latin typeface="Arial MT"/>
                <a:cs typeface="Arial MT"/>
              </a:rPr>
              <a:t>Gambini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875" y="365401"/>
            <a:ext cx="7280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0620" algn="l"/>
              </a:tabLst>
            </a:pPr>
            <a:r>
              <a:rPr sz="4400" dirty="0"/>
              <a:t>Dalla</a:t>
            </a:r>
            <a:r>
              <a:rPr sz="4400" spc="-5" dirty="0"/>
              <a:t> </a:t>
            </a:r>
            <a:r>
              <a:rPr sz="4400" spc="80" dirty="0"/>
              <a:t>terra</a:t>
            </a:r>
            <a:r>
              <a:rPr sz="4400" spc="-5" dirty="0"/>
              <a:t> </a:t>
            </a:r>
            <a:r>
              <a:rPr sz="4400" spc="-25" dirty="0"/>
              <a:t>a….</a:t>
            </a:r>
            <a:r>
              <a:rPr sz="4400" dirty="0"/>
              <a:t>	un’opera</a:t>
            </a:r>
            <a:r>
              <a:rPr sz="4400" spc="-20" dirty="0"/>
              <a:t> </a:t>
            </a:r>
            <a:r>
              <a:rPr sz="4400" spc="-40" dirty="0"/>
              <a:t>d’arte!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37245" y="2057399"/>
            <a:ext cx="6282923" cy="3956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611625" y="1719578"/>
            <a:ext cx="3475327" cy="43873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723272" y="6462712"/>
            <a:ext cx="1949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spc="-25" dirty="0">
                <a:latin typeface="Arial MT"/>
                <a:cs typeface="Arial MT"/>
              </a:rPr>
              <a:t>10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29475" cy="6858000"/>
            <a:chOff x="0" y="0"/>
            <a:chExt cx="72294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67013" y="1162701"/>
              <a:ext cx="1562100" cy="4394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6858000"/>
                  </a:moveTo>
                  <a:lnTo>
                    <a:pt x="6096000" y="6858000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A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777234" y="2476883"/>
              <a:ext cx="749300" cy="2755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19808" y="1695832"/>
              <a:ext cx="1155700" cy="431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66749" y="381915"/>
              <a:ext cx="1155700" cy="431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4127" y="2162945"/>
              <a:ext cx="3794760" cy="2537460"/>
            </a:xfrm>
            <a:custGeom>
              <a:avLst/>
              <a:gdLst/>
              <a:ahLst/>
              <a:cxnLst/>
              <a:rect l="l" t="t" r="r" b="b"/>
              <a:pathLst>
                <a:path w="3794760" h="2537460">
                  <a:moveTo>
                    <a:pt x="3794758" y="0"/>
                  </a:moveTo>
                  <a:lnTo>
                    <a:pt x="0" y="0"/>
                  </a:lnTo>
                  <a:lnTo>
                    <a:pt x="0" y="2536969"/>
                  </a:lnTo>
                  <a:lnTo>
                    <a:pt x="3794758" y="2536969"/>
                  </a:lnTo>
                  <a:lnTo>
                    <a:pt x="3794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1654" y="2264498"/>
              <a:ext cx="3585845" cy="2335530"/>
            </a:xfrm>
            <a:custGeom>
              <a:avLst/>
              <a:gdLst/>
              <a:ahLst/>
              <a:cxnLst/>
              <a:rect l="l" t="t" r="r" b="b"/>
              <a:pathLst>
                <a:path w="3585845" h="2335529">
                  <a:moveTo>
                    <a:pt x="0" y="0"/>
                  </a:moveTo>
                  <a:lnTo>
                    <a:pt x="3585549" y="0"/>
                  </a:lnTo>
                  <a:lnTo>
                    <a:pt x="3585549" y="2335427"/>
                  </a:lnTo>
                  <a:lnTo>
                    <a:pt x="0" y="233542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67903" y="1003300"/>
              <a:ext cx="4953000" cy="48514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49662" y="393629"/>
            <a:ext cx="299085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contatto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 </a:t>
            </a:r>
            <a:r>
              <a:rPr sz="2400" spc="-10" dirty="0">
                <a:latin typeface="Arial MT"/>
                <a:cs typeface="Arial MT"/>
              </a:rPr>
              <a:t>terra </a:t>
            </a:r>
            <a:r>
              <a:rPr sz="2400" dirty="0">
                <a:latin typeface="Arial MT"/>
                <a:cs typeface="Arial MT"/>
              </a:rPr>
              <a:t>e con i suoi </a:t>
            </a:r>
            <a:r>
              <a:rPr sz="2400" spc="-10" dirty="0">
                <a:latin typeface="Arial MT"/>
                <a:cs typeface="Arial MT"/>
              </a:rPr>
              <a:t>prodotti!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821" y="5994157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Manipolare….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967786" y="1580475"/>
            <a:ext cx="4749800" cy="454871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029207" y="6267116"/>
            <a:ext cx="128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Lavorare…..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272" y="6427663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185333" y="246698"/>
            <a:ext cx="9821332" cy="5981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48833" y="6363994"/>
            <a:ext cx="448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toccare,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scoprire come dei veri </a:t>
            </a:r>
            <a:r>
              <a:rPr sz="1800" spc="-10" dirty="0">
                <a:latin typeface="Arial MT"/>
                <a:cs typeface="Arial MT"/>
              </a:rPr>
              <a:t>archeologi…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34160"/>
          </a:xfrm>
          <a:custGeom>
            <a:avLst/>
            <a:gdLst/>
            <a:ahLst/>
            <a:cxnLst/>
            <a:rect l="l" t="t" r="r" b="b"/>
            <a:pathLst>
              <a:path w="12192000" h="1534160">
                <a:moveTo>
                  <a:pt x="0" y="1533949"/>
                </a:moveTo>
                <a:lnTo>
                  <a:pt x="12192000" y="1533949"/>
                </a:lnTo>
                <a:lnTo>
                  <a:pt x="12192000" y="0"/>
                </a:lnTo>
                <a:lnTo>
                  <a:pt x="0" y="0"/>
                </a:lnTo>
                <a:lnTo>
                  <a:pt x="0" y="1533949"/>
                </a:lnTo>
                <a:close/>
              </a:path>
            </a:pathLst>
          </a:custGeom>
          <a:solidFill>
            <a:srgbClr val="CA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324049"/>
            <a:ext cx="12192000" cy="1534160"/>
          </a:xfrm>
          <a:custGeom>
            <a:avLst/>
            <a:gdLst/>
            <a:ahLst/>
            <a:cxnLst/>
            <a:rect l="l" t="t" r="r" b="b"/>
            <a:pathLst>
              <a:path w="12192000" h="1534159">
                <a:moveTo>
                  <a:pt x="0" y="1533950"/>
                </a:moveTo>
                <a:lnTo>
                  <a:pt x="12192000" y="1533950"/>
                </a:lnTo>
                <a:lnTo>
                  <a:pt x="12192000" y="0"/>
                </a:lnTo>
                <a:lnTo>
                  <a:pt x="0" y="0"/>
                </a:lnTo>
                <a:lnTo>
                  <a:pt x="0" y="1533950"/>
                </a:lnTo>
                <a:close/>
              </a:path>
            </a:pathLst>
          </a:custGeom>
          <a:solidFill>
            <a:srgbClr val="CA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73328"/>
            <a:ext cx="12192000" cy="5151120"/>
            <a:chOff x="0" y="173328"/>
            <a:chExt cx="12192000" cy="5151120"/>
          </a:xfrm>
        </p:grpSpPr>
        <p:sp>
          <p:nvSpPr>
            <p:cNvPr id="5" name="object 5"/>
            <p:cNvSpPr/>
            <p:nvPr/>
          </p:nvSpPr>
          <p:spPr>
            <a:xfrm>
              <a:off x="0" y="1533949"/>
              <a:ext cx="12192000" cy="3790315"/>
            </a:xfrm>
            <a:custGeom>
              <a:avLst/>
              <a:gdLst/>
              <a:ahLst/>
              <a:cxnLst/>
              <a:rect l="l" t="t" r="r" b="b"/>
              <a:pathLst>
                <a:path w="12192000" h="3790315">
                  <a:moveTo>
                    <a:pt x="12192000" y="0"/>
                  </a:moveTo>
                  <a:lnTo>
                    <a:pt x="0" y="0"/>
                  </a:lnTo>
                  <a:lnTo>
                    <a:pt x="0" y="3790100"/>
                  </a:lnTo>
                  <a:lnTo>
                    <a:pt x="12192000" y="3790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109926" y="173328"/>
              <a:ext cx="6039669" cy="21470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5551" y="1796141"/>
              <a:ext cx="11741150" cy="3265804"/>
            </a:xfrm>
            <a:custGeom>
              <a:avLst/>
              <a:gdLst/>
              <a:ahLst/>
              <a:cxnLst/>
              <a:rect l="l" t="t" r="r" b="b"/>
              <a:pathLst>
                <a:path w="11741150" h="3265804">
                  <a:moveTo>
                    <a:pt x="11740896" y="0"/>
                  </a:moveTo>
                  <a:lnTo>
                    <a:pt x="0" y="0"/>
                  </a:lnTo>
                  <a:lnTo>
                    <a:pt x="0" y="3265713"/>
                  </a:lnTo>
                  <a:lnTo>
                    <a:pt x="11740896" y="3265713"/>
                  </a:lnTo>
                  <a:lnTo>
                    <a:pt x="1174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5551" y="1796143"/>
              <a:ext cx="11741150" cy="3265804"/>
            </a:xfrm>
            <a:custGeom>
              <a:avLst/>
              <a:gdLst/>
              <a:ahLst/>
              <a:cxnLst/>
              <a:rect l="l" t="t" r="r" b="b"/>
              <a:pathLst>
                <a:path w="11741150" h="3265804">
                  <a:moveTo>
                    <a:pt x="0" y="0"/>
                  </a:moveTo>
                  <a:lnTo>
                    <a:pt x="11740896" y="0"/>
                  </a:lnTo>
                  <a:lnTo>
                    <a:pt x="11740896" y="3265713"/>
                  </a:lnTo>
                  <a:lnTo>
                    <a:pt x="0" y="326571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99823" y="1120701"/>
              <a:ext cx="3866771" cy="10513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92221" y="4923380"/>
              <a:ext cx="1207553" cy="35451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61645" marR="454025" algn="ctr">
              <a:lnSpc>
                <a:spcPts val="3329"/>
              </a:lnSpc>
              <a:spcBef>
                <a:spcPts val="540"/>
              </a:spcBef>
            </a:pPr>
            <a:r>
              <a:rPr dirty="0"/>
              <a:t>Dal</a:t>
            </a:r>
            <a:r>
              <a:rPr spc="-30" dirty="0"/>
              <a:t> </a:t>
            </a:r>
            <a:r>
              <a:rPr dirty="0"/>
              <a:t>riciclo</a:t>
            </a:r>
            <a:r>
              <a:rPr spc="-15" dirty="0"/>
              <a:t> </a:t>
            </a:r>
            <a:r>
              <a:rPr dirty="0"/>
              <a:t>nasce</a:t>
            </a:r>
            <a:r>
              <a:rPr spc="-15" dirty="0"/>
              <a:t> </a:t>
            </a:r>
            <a:r>
              <a:rPr dirty="0"/>
              <a:t>l’accoglienza:</a:t>
            </a:r>
            <a:r>
              <a:rPr spc="-20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bambini</a:t>
            </a:r>
            <a:r>
              <a:rPr spc="-15" dirty="0"/>
              <a:t> </a:t>
            </a:r>
            <a:r>
              <a:rPr spc="-10" dirty="0"/>
              <a:t>della </a:t>
            </a:r>
            <a:r>
              <a:rPr dirty="0"/>
              <a:t>scuola,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collaborazione</a:t>
            </a:r>
            <a:r>
              <a:rPr spc="-15" dirty="0"/>
              <a:t> </a:t>
            </a:r>
            <a:r>
              <a:rPr spc="-10" dirty="0"/>
              <a:t>dell’associazione</a:t>
            </a:r>
          </a:p>
          <a:p>
            <a:pPr marL="12700" marR="5080" algn="ctr">
              <a:lnSpc>
                <a:spcPts val="3329"/>
              </a:lnSpc>
            </a:pPr>
            <a:r>
              <a:rPr dirty="0"/>
              <a:t>«Calisese</a:t>
            </a:r>
            <a:r>
              <a:rPr spc="-3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vita»,</a:t>
            </a:r>
            <a:r>
              <a:rPr spc="-20" dirty="0"/>
              <a:t> </a:t>
            </a:r>
            <a:r>
              <a:rPr dirty="0"/>
              <a:t>abbelliscono</a:t>
            </a:r>
            <a:r>
              <a:rPr spc="-20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dirty="0"/>
              <a:t>piazzetta,</a:t>
            </a:r>
            <a:r>
              <a:rPr spc="-15" dirty="0"/>
              <a:t> </a:t>
            </a:r>
            <a:r>
              <a:rPr spc="-10" dirty="0"/>
              <a:t>creando </a:t>
            </a:r>
            <a:r>
              <a:rPr dirty="0"/>
              <a:t>con</a:t>
            </a:r>
            <a:r>
              <a:rPr spc="-15" dirty="0"/>
              <a:t> </a:t>
            </a:r>
            <a:r>
              <a:rPr dirty="0"/>
              <a:t>materiale</a:t>
            </a:r>
            <a:r>
              <a:rPr spc="-15" dirty="0"/>
              <a:t> </a:t>
            </a:r>
            <a:r>
              <a:rPr dirty="0"/>
              <a:t>di</a:t>
            </a:r>
            <a:r>
              <a:rPr spc="-15" dirty="0"/>
              <a:t> </a:t>
            </a:r>
            <a:r>
              <a:rPr dirty="0"/>
              <a:t>riciclo</a:t>
            </a:r>
            <a:r>
              <a:rPr spc="-1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meraviglioso</a:t>
            </a:r>
            <a:r>
              <a:rPr spc="-15" dirty="0"/>
              <a:t> </a:t>
            </a:r>
            <a:r>
              <a:rPr dirty="0"/>
              <a:t>mondo</a:t>
            </a:r>
            <a:r>
              <a:rPr spc="-10" dirty="0"/>
              <a:t> fatto </a:t>
            </a:r>
            <a:r>
              <a:rPr dirty="0"/>
              <a:t>di</a:t>
            </a:r>
            <a:r>
              <a:rPr spc="-10" dirty="0"/>
              <a:t> </a:t>
            </a:r>
            <a:r>
              <a:rPr dirty="0"/>
              <a:t>colori,</a:t>
            </a:r>
            <a:r>
              <a:rPr spc="-5" dirty="0"/>
              <a:t> </a:t>
            </a:r>
            <a:r>
              <a:rPr dirty="0"/>
              <a:t>amore</a:t>
            </a:r>
            <a:r>
              <a:rPr spc="-5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pace.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82686" y="3130013"/>
            <a:ext cx="657225" cy="18821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150" spc="10" dirty="0">
                <a:solidFill>
                  <a:srgbClr val="CAD8D6"/>
                </a:solidFill>
                <a:latin typeface="Times New Roman"/>
                <a:cs typeface="Times New Roman"/>
              </a:rPr>
              <a:t>"</a:t>
            </a:r>
            <a:endParaRPr sz="1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427663"/>
            <a:ext cx="139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Titolo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presentazione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0413" y="515621"/>
            <a:ext cx="7498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6895" algn="l"/>
              </a:tabLst>
            </a:pPr>
            <a:r>
              <a:rPr sz="4400" spc="-10" dirty="0"/>
              <a:t>L’integrazione...un</a:t>
            </a:r>
            <a:r>
              <a:rPr sz="4400" dirty="0"/>
              <a:t>	valore</a:t>
            </a:r>
            <a:r>
              <a:rPr sz="4400" spc="-25" dirty="0"/>
              <a:t> </a:t>
            </a:r>
            <a:r>
              <a:rPr sz="4400" spc="-10" dirty="0"/>
              <a:t>innato!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979758" y="1260718"/>
            <a:ext cx="10233025" cy="3597910"/>
            <a:chOff x="979758" y="1260718"/>
            <a:chExt cx="10233025" cy="3597910"/>
          </a:xfrm>
        </p:grpSpPr>
        <p:pic>
          <p:nvPicPr>
            <p:cNvPr id="5" name="object 5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79758" y="2894304"/>
              <a:ext cx="1962223" cy="19637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066929" y="1415563"/>
              <a:ext cx="2971702" cy="2058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163579" y="2560265"/>
              <a:ext cx="2355466" cy="214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003323" y="1260718"/>
              <a:ext cx="2208918" cy="24848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723272" y="6427663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485" y="169544"/>
            <a:ext cx="7311390" cy="12230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692785" marR="5080" indent="-680720">
              <a:lnSpc>
                <a:spcPts val="4410"/>
              </a:lnSpc>
              <a:spcBef>
                <a:spcPts val="750"/>
              </a:spcBef>
            </a:pPr>
            <a:r>
              <a:rPr sz="4150" dirty="0"/>
              <a:t>Immergersi</a:t>
            </a:r>
            <a:r>
              <a:rPr sz="4150" spc="-35" dirty="0"/>
              <a:t> </a:t>
            </a:r>
            <a:r>
              <a:rPr sz="4150" dirty="0"/>
              <a:t>nella</a:t>
            </a:r>
            <a:r>
              <a:rPr sz="4150" spc="-35" dirty="0"/>
              <a:t> </a:t>
            </a:r>
            <a:r>
              <a:rPr sz="4150" dirty="0"/>
              <a:t>natura</a:t>
            </a:r>
            <a:r>
              <a:rPr sz="4150" spc="-35" dirty="0"/>
              <a:t> </a:t>
            </a:r>
            <a:r>
              <a:rPr sz="4150" spc="-10" dirty="0"/>
              <a:t>attraverso </a:t>
            </a:r>
            <a:r>
              <a:rPr sz="4150" dirty="0"/>
              <a:t>un’escursione</a:t>
            </a:r>
            <a:r>
              <a:rPr sz="4150" spc="-15" dirty="0"/>
              <a:t> </a:t>
            </a:r>
            <a:r>
              <a:rPr sz="4150" dirty="0"/>
              <a:t>in</a:t>
            </a:r>
            <a:r>
              <a:rPr sz="4150" spc="-5" dirty="0"/>
              <a:t> </a:t>
            </a:r>
            <a:r>
              <a:rPr sz="4150" spc="-10" dirty="0"/>
              <a:t>canoa……</a:t>
            </a:r>
            <a:endParaRPr sz="415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891683" y="1363480"/>
            <a:ext cx="10424016" cy="4381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5183" y="5879177"/>
            <a:ext cx="2732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Alla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scoperta </a:t>
            </a:r>
            <a:r>
              <a:rPr sz="1800" spc="-10" dirty="0">
                <a:latin typeface="Arial MT"/>
                <a:cs typeface="Arial MT"/>
              </a:rPr>
              <a:t>dell’acqua….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65"/>
              </a:lnSpc>
            </a:pPr>
            <a:fld id="{81D60167-4931-47E6-BA6A-407CBD079E47}" type="slidenum">
              <a:rPr spc="-25" dirty="0"/>
              <a:pPr marL="38100">
                <a:lnSpc>
                  <a:spcPts val="1265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74260" cy="6858000"/>
            <a:chOff x="0" y="0"/>
            <a:chExt cx="48742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74260" cy="6858000"/>
            </a:xfrm>
            <a:custGeom>
              <a:avLst/>
              <a:gdLst/>
              <a:ahLst/>
              <a:cxnLst/>
              <a:rect l="l" t="t" r="r" b="b"/>
              <a:pathLst>
                <a:path w="4874260" h="6858000">
                  <a:moveTo>
                    <a:pt x="0" y="6858000"/>
                  </a:moveTo>
                  <a:lnTo>
                    <a:pt x="4873751" y="6858000"/>
                  </a:lnTo>
                  <a:lnTo>
                    <a:pt x="4873751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A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13192" y="1597133"/>
              <a:ext cx="2307899" cy="2221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19083" y="2260473"/>
              <a:ext cx="1245308" cy="23148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3766" y="55743"/>
              <a:ext cx="4064000" cy="59845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3123" y="166456"/>
            <a:ext cx="4848225" cy="8680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480"/>
              </a:spcBef>
            </a:pPr>
            <a:r>
              <a:rPr sz="2900" dirty="0"/>
              <a:t>….o</a:t>
            </a:r>
            <a:r>
              <a:rPr sz="2900" spc="-20" dirty="0"/>
              <a:t> </a:t>
            </a:r>
            <a:r>
              <a:rPr sz="2900" dirty="0"/>
              <a:t>camminare</a:t>
            </a:r>
            <a:r>
              <a:rPr sz="2900" spc="-10" dirty="0"/>
              <a:t> </a:t>
            </a:r>
            <a:r>
              <a:rPr sz="2900" dirty="0"/>
              <a:t>lungo</a:t>
            </a:r>
            <a:r>
              <a:rPr sz="2900" spc="-10" dirty="0"/>
              <a:t> </a:t>
            </a:r>
            <a:r>
              <a:rPr sz="2900" dirty="0"/>
              <a:t>il</a:t>
            </a:r>
            <a:r>
              <a:rPr sz="2900" spc="-10" dirty="0"/>
              <a:t> fiume </a:t>
            </a:r>
            <a:r>
              <a:rPr sz="2900" dirty="0"/>
              <a:t>Savio</a:t>
            </a:r>
            <a:r>
              <a:rPr sz="2900" spc="-20" dirty="0"/>
              <a:t> </a:t>
            </a:r>
            <a:r>
              <a:rPr sz="2900" dirty="0"/>
              <a:t>per</a:t>
            </a:r>
            <a:r>
              <a:rPr sz="2900" spc="-5" dirty="0"/>
              <a:t> </a:t>
            </a:r>
            <a:r>
              <a:rPr sz="2900" dirty="0"/>
              <a:t>scoprirne</a:t>
            </a:r>
            <a:r>
              <a:rPr sz="2900" spc="-5" dirty="0"/>
              <a:t> </a:t>
            </a:r>
            <a:r>
              <a:rPr sz="2900" dirty="0"/>
              <a:t>flora</a:t>
            </a:r>
            <a:r>
              <a:rPr sz="2900" spc="-5" dirty="0"/>
              <a:t> </a:t>
            </a:r>
            <a:r>
              <a:rPr sz="2900" dirty="0"/>
              <a:t>e</a:t>
            </a:r>
            <a:r>
              <a:rPr sz="2900" spc="-5" dirty="0"/>
              <a:t> </a:t>
            </a:r>
            <a:r>
              <a:rPr sz="2900" spc="-10" dirty="0"/>
              <a:t>fauna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1900"/>
              </a:lnSpc>
            </a:pPr>
            <a:r>
              <a:rPr dirty="0"/>
              <a:t>Scenari</a:t>
            </a:r>
            <a:r>
              <a:rPr spc="-20" dirty="0"/>
              <a:t> </a:t>
            </a:r>
            <a:r>
              <a:rPr dirty="0"/>
              <a:t>di</a:t>
            </a:r>
            <a:r>
              <a:rPr spc="-20" dirty="0"/>
              <a:t> </a:t>
            </a:r>
            <a:r>
              <a:rPr dirty="0"/>
              <a:t>mercato</a:t>
            </a:r>
            <a:r>
              <a:rPr spc="-10" dirty="0"/>
              <a:t> </a:t>
            </a:r>
            <a:r>
              <a:rPr spc="-25" dirty="0"/>
              <a:t>B2B</a:t>
            </a:r>
          </a:p>
          <a:p>
            <a:pPr marL="269240" marR="80645" indent="-224154">
              <a:lnSpc>
                <a:spcPts val="1710"/>
              </a:lnSpc>
              <a:spcBef>
                <a:spcPts val="1000"/>
              </a:spcBef>
              <a:tabLst>
                <a:tab pos="269240" algn="l"/>
              </a:tabLst>
            </a:pPr>
            <a:r>
              <a:rPr sz="2325" spc="-75" baseline="1792" dirty="0">
                <a:solidFill>
                  <a:srgbClr val="73292A"/>
                </a:solidFill>
                <a:latin typeface="Arial MT"/>
                <a:cs typeface="Arial MT"/>
              </a:rPr>
              <a:t>•</a:t>
            </a:r>
            <a:r>
              <a:rPr sz="2325" baseline="1792" dirty="0">
                <a:solidFill>
                  <a:srgbClr val="73292A"/>
                </a:solidFill>
                <a:latin typeface="Arial MT"/>
                <a:cs typeface="Arial MT"/>
              </a:rPr>
              <a:t>	</a:t>
            </a:r>
            <a:r>
              <a:rPr sz="1550" dirty="0">
                <a:latin typeface="Arial MT"/>
                <a:cs typeface="Arial MT"/>
              </a:rPr>
              <a:t>Sviluppa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strategie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vincenti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</a:t>
            </a:r>
            <a:r>
              <a:rPr sz="1550" spc="3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stare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al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passo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</a:t>
            </a:r>
            <a:r>
              <a:rPr sz="1550" spc="40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la </a:t>
            </a:r>
            <a:r>
              <a:rPr sz="1550" spc="-10" dirty="0">
                <a:latin typeface="Arial MT"/>
                <a:cs typeface="Arial MT"/>
              </a:rPr>
              <a:t>concorrenza</a:t>
            </a:r>
            <a:endParaRPr sz="1550">
              <a:latin typeface="Arial MT"/>
              <a:cs typeface="Arial MT"/>
            </a:endParaRPr>
          </a:p>
          <a:p>
            <a:pPr marL="269240" indent="-224154">
              <a:lnSpc>
                <a:spcPts val="1710"/>
              </a:lnSpc>
              <a:spcBef>
                <a:spcPts val="980"/>
              </a:spcBef>
              <a:tabLst>
                <a:tab pos="269240" algn="l"/>
              </a:tabLst>
            </a:pPr>
            <a:r>
              <a:rPr sz="2325" spc="-75" baseline="1792" dirty="0">
                <a:solidFill>
                  <a:srgbClr val="73292A"/>
                </a:solidFill>
                <a:latin typeface="Arial MT"/>
                <a:cs typeface="Arial MT"/>
              </a:rPr>
              <a:t>•</a:t>
            </a:r>
            <a:r>
              <a:rPr sz="2325" baseline="1792" dirty="0">
                <a:solidFill>
                  <a:srgbClr val="73292A"/>
                </a:solidFill>
                <a:latin typeface="Arial MT"/>
                <a:cs typeface="Arial MT"/>
              </a:rPr>
              <a:t>	</a:t>
            </a:r>
            <a:r>
              <a:rPr sz="1550" dirty="0">
                <a:latin typeface="Arial MT"/>
                <a:cs typeface="Arial MT"/>
              </a:rPr>
              <a:t>Sfrutta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risultati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raggiungibili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per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identificare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un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valore </a:t>
            </a:r>
            <a:r>
              <a:rPr sz="1550" dirty="0">
                <a:latin typeface="Arial MT"/>
                <a:cs typeface="Arial MT"/>
              </a:rPr>
              <a:t>di</a:t>
            </a:r>
            <a:r>
              <a:rPr sz="1550" spc="15" dirty="0">
                <a:latin typeface="Arial MT"/>
                <a:cs typeface="Arial MT"/>
              </a:rPr>
              <a:t> </a:t>
            </a:r>
            <a:r>
              <a:rPr sz="1550" spc="-20" dirty="0">
                <a:latin typeface="Arial MT"/>
                <a:cs typeface="Arial MT"/>
              </a:rPr>
              <a:t>base</a:t>
            </a:r>
            <a:endParaRPr sz="1550">
              <a:latin typeface="Arial MT"/>
              <a:cs typeface="Arial MT"/>
            </a:endParaRPr>
          </a:p>
          <a:p>
            <a:pPr marL="45085">
              <a:lnSpc>
                <a:spcPct val="100000"/>
              </a:lnSpc>
              <a:spcBef>
                <a:spcPts val="795"/>
              </a:spcBef>
              <a:tabLst>
                <a:tab pos="269240" algn="l"/>
              </a:tabLst>
            </a:pPr>
            <a:r>
              <a:rPr sz="2325" spc="-75" baseline="1792" dirty="0">
                <a:solidFill>
                  <a:srgbClr val="73292A"/>
                </a:solidFill>
                <a:latin typeface="Arial MT"/>
                <a:cs typeface="Arial MT"/>
              </a:rPr>
              <a:t>•</a:t>
            </a:r>
            <a:r>
              <a:rPr sz="2325" baseline="1792" dirty="0">
                <a:solidFill>
                  <a:srgbClr val="73292A"/>
                </a:solidFill>
                <a:latin typeface="Arial MT"/>
                <a:cs typeface="Arial MT"/>
              </a:rPr>
              <a:t>	</a:t>
            </a:r>
            <a:r>
              <a:rPr sz="1550" dirty="0">
                <a:latin typeface="Arial MT"/>
                <a:cs typeface="Arial MT"/>
              </a:rPr>
              <a:t>Visualizzare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la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convergenza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diretta</a:t>
            </a:r>
            <a:r>
              <a:rPr sz="1550" spc="50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dal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cliente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/>
              <a:t>Opportunità</a:t>
            </a:r>
            <a:r>
              <a:rPr spc="-15" dirty="0"/>
              <a:t> </a:t>
            </a:r>
            <a:r>
              <a:rPr dirty="0"/>
              <a:t>basate</a:t>
            </a:r>
            <a:r>
              <a:rPr spc="-15" dirty="0"/>
              <a:t> </a:t>
            </a:r>
            <a:r>
              <a:rPr dirty="0"/>
              <a:t>sul</a:t>
            </a:r>
            <a:r>
              <a:rPr spc="-15" dirty="0"/>
              <a:t> </a:t>
            </a:r>
            <a:r>
              <a:rPr spc="-20" dirty="0"/>
              <a:t>cloud</a:t>
            </a:r>
          </a:p>
          <a:p>
            <a:pPr marL="45085">
              <a:lnSpc>
                <a:spcPct val="100000"/>
              </a:lnSpc>
              <a:spcBef>
                <a:spcPts val="620"/>
              </a:spcBef>
              <a:tabLst>
                <a:tab pos="273685" algn="l"/>
              </a:tabLst>
            </a:pPr>
            <a:r>
              <a:rPr sz="2400" spc="-75" baseline="1736" dirty="0">
                <a:solidFill>
                  <a:srgbClr val="73292A"/>
                </a:solidFill>
                <a:latin typeface="Arial MT"/>
                <a:cs typeface="Arial MT"/>
              </a:rPr>
              <a:t>•</a:t>
            </a:r>
            <a:r>
              <a:rPr sz="2400" baseline="1736" dirty="0">
                <a:solidFill>
                  <a:srgbClr val="73292A"/>
                </a:solidFill>
                <a:latin typeface="Arial MT"/>
                <a:cs typeface="Arial MT"/>
              </a:rPr>
              <a:t>	</a:t>
            </a:r>
            <a:r>
              <a:rPr sz="1600" dirty="0">
                <a:latin typeface="Arial MT"/>
                <a:cs typeface="Arial MT"/>
              </a:rPr>
              <a:t>Approcci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iterativi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strategia </a:t>
            </a:r>
            <a:r>
              <a:rPr sz="1600" spc="-10" dirty="0">
                <a:latin typeface="Arial MT"/>
                <a:cs typeface="Arial MT"/>
              </a:rPr>
              <a:t>aziendale</a:t>
            </a:r>
            <a:endParaRPr sz="1600">
              <a:latin typeface="Arial MT"/>
              <a:cs typeface="Arial MT"/>
            </a:endParaRPr>
          </a:p>
          <a:p>
            <a:pPr marL="45085">
              <a:lnSpc>
                <a:spcPct val="100000"/>
              </a:lnSpc>
              <a:spcBef>
                <a:spcPts val="790"/>
              </a:spcBef>
              <a:tabLst>
                <a:tab pos="273685" algn="l"/>
              </a:tabLst>
            </a:pPr>
            <a:r>
              <a:rPr sz="2400" spc="-75" baseline="1736" dirty="0">
                <a:solidFill>
                  <a:srgbClr val="73292A"/>
                </a:solidFill>
                <a:latin typeface="Arial MT"/>
                <a:cs typeface="Arial MT"/>
              </a:rPr>
              <a:t>•</a:t>
            </a:r>
            <a:r>
              <a:rPr sz="2400" baseline="1736" dirty="0">
                <a:solidFill>
                  <a:srgbClr val="73292A"/>
                </a:solidFill>
                <a:latin typeface="Arial MT"/>
                <a:cs typeface="Arial MT"/>
              </a:rPr>
              <a:t>	</a:t>
            </a:r>
            <a:r>
              <a:rPr sz="1600" dirty="0">
                <a:latin typeface="Arial MT"/>
                <a:cs typeface="Arial MT"/>
              </a:rPr>
              <a:t>Stabilire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framework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gestione </a:t>
            </a:r>
            <a:r>
              <a:rPr sz="1600" spc="-10" dirty="0">
                <a:latin typeface="Arial MT"/>
                <a:cs typeface="Arial MT"/>
              </a:rPr>
              <a:t>dall'interno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5817773" y="1295400"/>
            <a:ext cx="6007100" cy="48072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86410" y="6240560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Argini…..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65"/>
              </a:lnSpc>
            </a:pPr>
            <a:fld id="{81D60167-4931-47E6-BA6A-407CBD079E47}" type="slidenum">
              <a:rPr spc="-25" dirty="0"/>
              <a:pPr marL="38100">
                <a:lnSpc>
                  <a:spcPts val="1265"/>
                </a:lnSpc>
              </a:pPr>
              <a:t>16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235172" y="6178182"/>
            <a:ext cx="1961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Insieme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alle </a:t>
            </a:r>
            <a:r>
              <a:rPr sz="1800" spc="-25" dirty="0">
                <a:latin typeface="Arial MT"/>
                <a:cs typeface="Arial MT"/>
              </a:rPr>
              <a:t>G.E.V.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AD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1679" y="319213"/>
            <a:ext cx="11209020" cy="5857875"/>
            <a:chOff x="491679" y="319213"/>
            <a:chExt cx="11209020" cy="5857875"/>
          </a:xfrm>
        </p:grpSpPr>
        <p:sp>
          <p:nvSpPr>
            <p:cNvPr id="4" name="object 4"/>
            <p:cNvSpPr/>
            <p:nvPr/>
          </p:nvSpPr>
          <p:spPr>
            <a:xfrm>
              <a:off x="491679" y="319213"/>
              <a:ext cx="11209020" cy="5857875"/>
            </a:xfrm>
            <a:custGeom>
              <a:avLst/>
              <a:gdLst/>
              <a:ahLst/>
              <a:cxnLst/>
              <a:rect l="l" t="t" r="r" b="b"/>
              <a:pathLst>
                <a:path w="11209020" h="5857875">
                  <a:moveTo>
                    <a:pt x="11208640" y="0"/>
                  </a:moveTo>
                  <a:lnTo>
                    <a:pt x="0" y="0"/>
                  </a:lnTo>
                  <a:lnTo>
                    <a:pt x="0" y="5857749"/>
                  </a:lnTo>
                  <a:lnTo>
                    <a:pt x="11208640" y="5857749"/>
                  </a:lnTo>
                  <a:lnTo>
                    <a:pt x="1120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234" y="1767118"/>
              <a:ext cx="10516870" cy="0"/>
            </a:xfrm>
            <a:custGeom>
              <a:avLst/>
              <a:gdLst/>
              <a:ahLst/>
              <a:cxnLst/>
              <a:rect l="l" t="t" r="r" b="b"/>
              <a:pathLst>
                <a:path w="10516870">
                  <a:moveTo>
                    <a:pt x="0" y="0"/>
                  </a:moveTo>
                  <a:lnTo>
                    <a:pt x="10516563" y="0"/>
                  </a:lnTo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495658" y="1631192"/>
              <a:ext cx="1207553" cy="35451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9651" y="388620"/>
            <a:ext cx="10435590" cy="12388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635" algn="ctr">
              <a:lnSpc>
                <a:spcPts val="3060"/>
              </a:lnSpc>
              <a:spcBef>
                <a:spcPts val="509"/>
              </a:spcBef>
              <a:tabLst>
                <a:tab pos="3410585" algn="l"/>
                <a:tab pos="4347845" algn="l"/>
              </a:tabLst>
            </a:pPr>
            <a:r>
              <a:rPr sz="2850" dirty="0"/>
              <a:t>E</a:t>
            </a:r>
            <a:r>
              <a:rPr sz="2850" spc="-15" dirty="0"/>
              <a:t> </a:t>
            </a:r>
            <a:r>
              <a:rPr sz="2850" dirty="0"/>
              <a:t>alla</a:t>
            </a:r>
            <a:r>
              <a:rPr sz="2850" spc="-10" dirty="0"/>
              <a:t> </a:t>
            </a:r>
            <a:r>
              <a:rPr sz="2850" dirty="0"/>
              <a:t>fine,</a:t>
            </a:r>
            <a:r>
              <a:rPr sz="2850" spc="-10" dirty="0"/>
              <a:t> </a:t>
            </a:r>
            <a:r>
              <a:rPr sz="2850" dirty="0"/>
              <a:t>così</a:t>
            </a:r>
            <a:r>
              <a:rPr sz="2850" spc="-10" dirty="0"/>
              <a:t> </a:t>
            </a:r>
            <a:r>
              <a:rPr sz="2850" dirty="0"/>
              <a:t>come</a:t>
            </a:r>
            <a:r>
              <a:rPr sz="2850" spc="-10" dirty="0"/>
              <a:t> </a:t>
            </a:r>
            <a:r>
              <a:rPr sz="2850" dirty="0"/>
              <a:t>gli</a:t>
            </a:r>
            <a:r>
              <a:rPr sz="2850" spc="-10" dirty="0"/>
              <a:t> </a:t>
            </a:r>
            <a:r>
              <a:rPr sz="2850" dirty="0"/>
              <a:t>elementi</a:t>
            </a:r>
            <a:r>
              <a:rPr sz="2850" spc="-10" dirty="0"/>
              <a:t> </a:t>
            </a:r>
            <a:r>
              <a:rPr sz="2850" dirty="0"/>
              <a:t>in</a:t>
            </a:r>
            <a:r>
              <a:rPr sz="2850" spc="-10" dirty="0"/>
              <a:t> </a:t>
            </a:r>
            <a:r>
              <a:rPr sz="2850" dirty="0"/>
              <a:t>natura</a:t>
            </a:r>
            <a:r>
              <a:rPr sz="2850" spc="-10" dirty="0"/>
              <a:t> </a:t>
            </a:r>
            <a:r>
              <a:rPr sz="2850" dirty="0"/>
              <a:t>si</a:t>
            </a:r>
            <a:r>
              <a:rPr sz="2850" spc="-10" dirty="0"/>
              <a:t> </a:t>
            </a:r>
            <a:r>
              <a:rPr sz="2850" dirty="0"/>
              <a:t>mescolano,</a:t>
            </a:r>
            <a:r>
              <a:rPr sz="2850" spc="-10" dirty="0"/>
              <a:t> </a:t>
            </a:r>
            <a:r>
              <a:rPr sz="2850" dirty="0"/>
              <a:t>anche</a:t>
            </a:r>
            <a:r>
              <a:rPr sz="2850" spc="-10" dirty="0"/>
              <a:t> </a:t>
            </a:r>
            <a:r>
              <a:rPr sz="2850" spc="-50" dirty="0"/>
              <a:t>i</a:t>
            </a:r>
            <a:r>
              <a:rPr sz="2850" spc="710" dirty="0"/>
              <a:t> </a:t>
            </a:r>
            <a:r>
              <a:rPr sz="2850" dirty="0"/>
              <a:t>nostri</a:t>
            </a:r>
            <a:r>
              <a:rPr sz="2850" spc="-15" dirty="0"/>
              <a:t> </a:t>
            </a:r>
            <a:r>
              <a:rPr sz="2850" dirty="0"/>
              <a:t>bambini</a:t>
            </a:r>
            <a:r>
              <a:rPr sz="2850" spc="-10" dirty="0"/>
              <a:t> </a:t>
            </a:r>
            <a:r>
              <a:rPr sz="2850" dirty="0"/>
              <a:t>si</a:t>
            </a:r>
            <a:r>
              <a:rPr sz="2850" spc="-10" dirty="0"/>
              <a:t> </a:t>
            </a:r>
            <a:r>
              <a:rPr sz="2850" dirty="0"/>
              <a:t>sono</a:t>
            </a:r>
            <a:r>
              <a:rPr sz="2850" spc="-15" dirty="0"/>
              <a:t> </a:t>
            </a:r>
            <a:r>
              <a:rPr sz="2850" dirty="0"/>
              <a:t>mescolati</a:t>
            </a:r>
            <a:r>
              <a:rPr sz="2850" spc="-10" dirty="0"/>
              <a:t> </a:t>
            </a:r>
            <a:r>
              <a:rPr sz="2850" dirty="0"/>
              <a:t>insieme</a:t>
            </a:r>
            <a:r>
              <a:rPr sz="2850" spc="-10" dirty="0"/>
              <a:t> </a:t>
            </a:r>
            <a:r>
              <a:rPr sz="2850" dirty="0"/>
              <a:t>in</a:t>
            </a:r>
            <a:r>
              <a:rPr sz="2850" spc="-10" dirty="0"/>
              <a:t> </a:t>
            </a:r>
            <a:r>
              <a:rPr sz="2850" dirty="0"/>
              <a:t>uno</a:t>
            </a:r>
            <a:r>
              <a:rPr sz="2850" spc="-15" dirty="0"/>
              <a:t> </a:t>
            </a:r>
            <a:r>
              <a:rPr sz="2850" dirty="0"/>
              <a:t>spettacolo</a:t>
            </a:r>
            <a:r>
              <a:rPr sz="2850" spc="-10" dirty="0"/>
              <a:t> </a:t>
            </a:r>
            <a:r>
              <a:rPr sz="2850" dirty="0"/>
              <a:t>finale</a:t>
            </a:r>
            <a:r>
              <a:rPr sz="2850" spc="-10" dirty="0"/>
              <a:t> </a:t>
            </a:r>
            <a:r>
              <a:rPr sz="2850" dirty="0"/>
              <a:t>in</a:t>
            </a:r>
            <a:r>
              <a:rPr sz="2850" spc="-10" dirty="0"/>
              <a:t> </a:t>
            </a:r>
            <a:r>
              <a:rPr sz="2850" spc="-20" dirty="0"/>
              <a:t>cui, </a:t>
            </a:r>
            <a:r>
              <a:rPr sz="2850" dirty="0"/>
              <a:t>ancora</a:t>
            </a:r>
            <a:r>
              <a:rPr sz="2850" spc="-10" dirty="0"/>
              <a:t> </a:t>
            </a:r>
            <a:r>
              <a:rPr sz="2850" dirty="0"/>
              <a:t>una</a:t>
            </a:r>
            <a:r>
              <a:rPr sz="2850" spc="-10" dirty="0"/>
              <a:t> </a:t>
            </a:r>
            <a:r>
              <a:rPr sz="2850" dirty="0"/>
              <a:t>volta,</a:t>
            </a:r>
            <a:r>
              <a:rPr sz="2850" spc="-5" dirty="0"/>
              <a:t> </a:t>
            </a:r>
            <a:r>
              <a:rPr sz="2850" spc="-20" dirty="0"/>
              <a:t>aria,</a:t>
            </a:r>
            <a:r>
              <a:rPr sz="2850" dirty="0"/>
              <a:t>	</a:t>
            </a:r>
            <a:r>
              <a:rPr sz="2850" spc="-10" dirty="0"/>
              <a:t>terra,</a:t>
            </a:r>
            <a:r>
              <a:rPr sz="2850" dirty="0"/>
              <a:t>	acqua</a:t>
            </a:r>
            <a:r>
              <a:rPr sz="2850" spc="-5" dirty="0"/>
              <a:t> </a:t>
            </a:r>
            <a:r>
              <a:rPr sz="2850" dirty="0"/>
              <a:t>e</a:t>
            </a:r>
            <a:r>
              <a:rPr sz="2850" spc="-5" dirty="0"/>
              <a:t> </a:t>
            </a:r>
            <a:r>
              <a:rPr sz="2850" dirty="0"/>
              <a:t>fuoco</a:t>
            </a:r>
            <a:r>
              <a:rPr sz="2850" spc="-5" dirty="0"/>
              <a:t> </a:t>
            </a:r>
            <a:r>
              <a:rPr sz="2850" dirty="0"/>
              <a:t>sono</a:t>
            </a:r>
            <a:r>
              <a:rPr sz="2850" spc="-5" dirty="0"/>
              <a:t> </a:t>
            </a:r>
            <a:r>
              <a:rPr sz="2850" dirty="0"/>
              <a:t>stati</a:t>
            </a:r>
            <a:r>
              <a:rPr sz="2850" spc="-5" dirty="0"/>
              <a:t> </a:t>
            </a:r>
            <a:r>
              <a:rPr sz="2850" dirty="0"/>
              <a:t>i</a:t>
            </a:r>
            <a:r>
              <a:rPr sz="2850" spc="-5" dirty="0"/>
              <a:t> </a:t>
            </a:r>
            <a:r>
              <a:rPr sz="2850" spc="-10" dirty="0"/>
              <a:t>protagonisti!!!</a:t>
            </a:r>
            <a:endParaRPr sz="2850"/>
          </a:p>
        </p:txBody>
      </p:sp>
      <p:sp>
        <p:nvSpPr>
          <p:cNvPr id="8" name="object 8"/>
          <p:cNvSpPr txBox="1"/>
          <p:nvPr/>
        </p:nvSpPr>
        <p:spPr>
          <a:xfrm>
            <a:off x="1170432" y="2296182"/>
            <a:ext cx="437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2000" spc="-25" dirty="0">
                <a:solidFill>
                  <a:srgbClr val="4A3A1C"/>
                </a:solidFill>
                <a:latin typeface="Times New Roman"/>
                <a:cs typeface="Times New Roman"/>
              </a:rPr>
              <a:t>ROI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74700" y="1752889"/>
            <a:ext cx="7486693" cy="40767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6298" y="5968963"/>
            <a:ext cx="185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Prove generali </a:t>
            </a:r>
            <a:r>
              <a:rPr sz="1800" spc="-25" dirty="0">
                <a:latin typeface="Arial MT"/>
                <a:cs typeface="Arial MT"/>
              </a:rPr>
              <a:t>….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65"/>
              </a:lnSpc>
            </a:pPr>
            <a:fld id="{81D60167-4931-47E6-BA6A-407CBD079E47}" type="slidenum">
              <a:rPr spc="-25" dirty="0"/>
              <a:pPr marL="38100">
                <a:lnSpc>
                  <a:spcPts val="1265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9" y="0"/>
            <a:ext cx="12187555" cy="2309495"/>
            <a:chOff x="4679" y="0"/>
            <a:chExt cx="12187555" cy="2309495"/>
          </a:xfrm>
        </p:grpSpPr>
        <p:sp>
          <p:nvSpPr>
            <p:cNvPr id="3" name="object 3"/>
            <p:cNvSpPr/>
            <p:nvPr/>
          </p:nvSpPr>
          <p:spPr>
            <a:xfrm>
              <a:off x="4679" y="0"/>
              <a:ext cx="12187555" cy="2309495"/>
            </a:xfrm>
            <a:custGeom>
              <a:avLst/>
              <a:gdLst/>
              <a:ahLst/>
              <a:cxnLst/>
              <a:rect l="l" t="t" r="r" b="b"/>
              <a:pathLst>
                <a:path w="12187555" h="2309495">
                  <a:moveTo>
                    <a:pt x="0" y="2309247"/>
                  </a:moveTo>
                  <a:lnTo>
                    <a:pt x="12187320" y="2309247"/>
                  </a:lnTo>
                  <a:lnTo>
                    <a:pt x="12187320" y="0"/>
                  </a:lnTo>
                  <a:lnTo>
                    <a:pt x="0" y="0"/>
                  </a:lnTo>
                  <a:lnTo>
                    <a:pt x="0" y="2309247"/>
                  </a:lnTo>
                  <a:close/>
                </a:path>
              </a:pathLst>
            </a:custGeom>
            <a:solidFill>
              <a:srgbClr val="CA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7819" y="319214"/>
              <a:ext cx="10186035" cy="1444625"/>
            </a:xfrm>
            <a:custGeom>
              <a:avLst/>
              <a:gdLst/>
              <a:ahLst/>
              <a:cxnLst/>
              <a:rect l="l" t="t" r="r" b="b"/>
              <a:pathLst>
                <a:path w="10186035" h="1444625">
                  <a:moveTo>
                    <a:pt x="10185721" y="0"/>
                  </a:moveTo>
                  <a:lnTo>
                    <a:pt x="0" y="0"/>
                  </a:lnTo>
                  <a:lnTo>
                    <a:pt x="0" y="1444625"/>
                  </a:lnTo>
                  <a:lnTo>
                    <a:pt x="10185721" y="1444625"/>
                  </a:lnTo>
                  <a:lnTo>
                    <a:pt x="10185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496901" y="1631192"/>
              <a:ext cx="1207553" cy="35451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07819" y="319214"/>
            <a:ext cx="10186035" cy="1444625"/>
          </a:xfrm>
          <a:prstGeom prst="rect">
            <a:avLst/>
          </a:prstGeom>
          <a:ln w="12700">
            <a:solidFill>
              <a:srgbClr val="7E867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006475" algn="ctr">
              <a:lnSpc>
                <a:spcPts val="4150"/>
              </a:lnSpc>
            </a:pP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Grazie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a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tutti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i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protagonisti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spc="-35" dirty="0">
                <a:solidFill>
                  <a:srgbClr val="4A3A1C"/>
                </a:solidFill>
                <a:latin typeface="Times New Roman"/>
                <a:cs typeface="Times New Roman"/>
              </a:rPr>
              <a:t>di</a:t>
            </a:r>
            <a:endParaRPr sz="4400">
              <a:latin typeface="Times New Roman"/>
              <a:cs typeface="Times New Roman"/>
            </a:endParaRPr>
          </a:p>
          <a:p>
            <a:pPr marR="1007110" algn="ctr">
              <a:lnSpc>
                <a:spcPts val="5025"/>
              </a:lnSpc>
              <a:tabLst>
                <a:tab pos="4949825" algn="l"/>
                <a:tab pos="6640830" algn="l"/>
              </a:tabLst>
            </a:pP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questi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…e</a:t>
            </a:r>
            <a:r>
              <a:rPr sz="4400" spc="-1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le</a:t>
            </a:r>
            <a:r>
              <a:rPr sz="4400" spc="-1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menti</a:t>
            </a:r>
            <a:r>
              <a:rPr sz="4400" spc="-1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4400" spc="-25" dirty="0">
                <a:solidFill>
                  <a:srgbClr val="4A3A1C"/>
                </a:solidFill>
                <a:latin typeface="Times New Roman"/>
                <a:cs typeface="Times New Roman"/>
              </a:rPr>
              <a:t>in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	</a:t>
            </a:r>
            <a:r>
              <a:rPr sz="4400" spc="-10" dirty="0">
                <a:solidFill>
                  <a:srgbClr val="4A3A1C"/>
                </a:solidFill>
                <a:latin typeface="Times New Roman"/>
                <a:cs typeface="Times New Roman"/>
              </a:rPr>
              <a:t>circolo</a:t>
            </a:r>
            <a:r>
              <a:rPr sz="4400" dirty="0">
                <a:solidFill>
                  <a:srgbClr val="4A3A1C"/>
                </a:solidFill>
                <a:latin typeface="Times New Roman"/>
                <a:cs typeface="Times New Roman"/>
              </a:rPr>
              <a:t>	</a:t>
            </a:r>
            <a:r>
              <a:rPr sz="4400" spc="-20" dirty="0">
                <a:solidFill>
                  <a:srgbClr val="4A3A1C"/>
                </a:solidFill>
                <a:latin typeface="Times New Roman"/>
                <a:cs typeface="Times New Roman"/>
              </a:rPr>
              <a:t>!!!!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23272" y="6427663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312661" y="2612963"/>
            <a:ext cx="9139438" cy="35814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76161" y="6335526"/>
            <a:ext cx="6329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ringrazia per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 collaborazione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tutti gli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insegnanti del </a:t>
            </a:r>
            <a:r>
              <a:rPr sz="1800" spc="-10" dirty="0">
                <a:latin typeface="Arial MT"/>
                <a:cs typeface="Arial MT"/>
              </a:rPr>
              <a:t>plesso.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0584"/>
            <a:ext cx="12192000" cy="4309745"/>
            <a:chOff x="0" y="2230584"/>
            <a:chExt cx="12192000" cy="4309745"/>
          </a:xfrm>
        </p:grpSpPr>
        <p:sp>
          <p:nvSpPr>
            <p:cNvPr id="3" name="object 3"/>
            <p:cNvSpPr/>
            <p:nvPr/>
          </p:nvSpPr>
          <p:spPr>
            <a:xfrm>
              <a:off x="0" y="3377183"/>
              <a:ext cx="12192000" cy="2326640"/>
            </a:xfrm>
            <a:custGeom>
              <a:avLst/>
              <a:gdLst/>
              <a:ahLst/>
              <a:cxnLst/>
              <a:rect l="l" t="t" r="r" b="b"/>
              <a:pathLst>
                <a:path w="12192000" h="2326640">
                  <a:moveTo>
                    <a:pt x="12192000" y="0"/>
                  </a:moveTo>
                  <a:lnTo>
                    <a:pt x="0" y="0"/>
                  </a:lnTo>
                  <a:lnTo>
                    <a:pt x="0" y="2326576"/>
                  </a:lnTo>
                  <a:lnTo>
                    <a:pt x="12192000" y="23265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456922" y="5117910"/>
              <a:ext cx="5283199" cy="1422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56922" y="2230584"/>
              <a:ext cx="5372100" cy="1485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2650" y="3633262"/>
              <a:ext cx="11741150" cy="1790064"/>
            </a:xfrm>
            <a:custGeom>
              <a:avLst/>
              <a:gdLst/>
              <a:ahLst/>
              <a:cxnLst/>
              <a:rect l="l" t="t" r="r" b="b"/>
              <a:pathLst>
                <a:path w="11741150" h="1790064">
                  <a:moveTo>
                    <a:pt x="11740896" y="0"/>
                  </a:moveTo>
                  <a:lnTo>
                    <a:pt x="0" y="0"/>
                  </a:lnTo>
                  <a:lnTo>
                    <a:pt x="0" y="1789752"/>
                  </a:lnTo>
                  <a:lnTo>
                    <a:pt x="11740896" y="1789752"/>
                  </a:lnTo>
                  <a:lnTo>
                    <a:pt x="1174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2650" y="3633264"/>
              <a:ext cx="11741150" cy="1790064"/>
            </a:xfrm>
            <a:custGeom>
              <a:avLst/>
              <a:gdLst/>
              <a:ahLst/>
              <a:cxnLst/>
              <a:rect l="l" t="t" r="r" b="b"/>
              <a:pathLst>
                <a:path w="11741150" h="1790064">
                  <a:moveTo>
                    <a:pt x="0" y="0"/>
                  </a:moveTo>
                  <a:lnTo>
                    <a:pt x="11740896" y="0"/>
                  </a:lnTo>
                  <a:lnTo>
                    <a:pt x="11740896" y="1789752"/>
                  </a:lnTo>
                  <a:lnTo>
                    <a:pt x="0" y="17897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788563" y="4909956"/>
              <a:ext cx="1194495" cy="11933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362979" y="3252853"/>
              <a:ext cx="1206427" cy="62135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405903" y="4309220"/>
            <a:ext cx="7496809" cy="52641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38810" marR="5080" indent="-626745">
              <a:lnSpc>
                <a:spcPts val="1800"/>
              </a:lnSpc>
              <a:spcBef>
                <a:spcPts val="445"/>
              </a:spcBef>
            </a:pP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La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nostra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scuola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partecipa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al</a:t>
            </a:r>
            <a:r>
              <a:rPr sz="1750" spc="7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progetto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sui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4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elementi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partendo</a:t>
            </a:r>
            <a:r>
              <a:rPr sz="1750" spc="7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dalla</a:t>
            </a:r>
            <a:r>
              <a:rPr sz="1750" spc="7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4A3A1C"/>
                </a:solidFill>
                <a:latin typeface="Times New Roman"/>
                <a:cs typeface="Times New Roman"/>
              </a:rPr>
              <a:t>piantumazione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delle</a:t>
            </a:r>
            <a:r>
              <a:rPr sz="1750" spc="6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piantine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donateci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con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la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messa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a</a:t>
            </a:r>
            <a:r>
              <a:rPr sz="1750" spc="60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dimora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nelle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vasche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4A3A1C"/>
                </a:solidFill>
                <a:latin typeface="Times New Roman"/>
                <a:cs typeface="Times New Roman"/>
              </a:rPr>
              <a:t>in</a:t>
            </a:r>
            <a:r>
              <a:rPr sz="1750" spc="6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1750" spc="-10" dirty="0">
                <a:solidFill>
                  <a:srgbClr val="4A3A1C"/>
                </a:solidFill>
                <a:latin typeface="Times New Roman"/>
                <a:cs typeface="Times New Roman"/>
              </a:rPr>
              <a:t>cortile.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56" y="0"/>
            <a:ext cx="10634980" cy="5582920"/>
            <a:chOff x="74656" y="0"/>
            <a:chExt cx="10634980" cy="5582920"/>
          </a:xfrm>
        </p:grpSpPr>
        <p:pic>
          <p:nvPicPr>
            <p:cNvPr id="12" name="object 12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086098" y="0"/>
              <a:ext cx="7622931" cy="2590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4656" y="2570600"/>
              <a:ext cx="2816623" cy="3012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07545" cy="6858000"/>
            <a:chOff x="0" y="0"/>
            <a:chExt cx="121075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67013" y="1162701"/>
              <a:ext cx="1562100" cy="4394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6858000"/>
                  </a:moveTo>
                  <a:lnTo>
                    <a:pt x="6096000" y="6858000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A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69592" y="1923560"/>
              <a:ext cx="1813248" cy="2537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77234" y="2476883"/>
              <a:ext cx="749300" cy="2755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570514" y="2905461"/>
              <a:ext cx="1411015" cy="10970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599301" y="4773322"/>
              <a:ext cx="1625254" cy="18454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088223" y="1331536"/>
              <a:ext cx="4096061" cy="33459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007714" y="2342954"/>
              <a:ext cx="5099277" cy="384297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17652" y="629920"/>
            <a:ext cx="3568065" cy="8026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495"/>
              </a:spcBef>
            </a:pPr>
            <a:r>
              <a:rPr sz="2700" dirty="0"/>
              <a:t>Dopo</a:t>
            </a:r>
            <a:r>
              <a:rPr sz="2700" spc="-15" dirty="0"/>
              <a:t> </a:t>
            </a:r>
            <a:r>
              <a:rPr sz="2700" dirty="0"/>
              <a:t>diversi</a:t>
            </a:r>
            <a:r>
              <a:rPr sz="2700" spc="-10" dirty="0"/>
              <a:t> </a:t>
            </a:r>
            <a:r>
              <a:rPr sz="2700" dirty="0"/>
              <a:t>mesi</a:t>
            </a:r>
            <a:r>
              <a:rPr sz="2700" spc="-10" dirty="0"/>
              <a:t> </a:t>
            </a:r>
            <a:r>
              <a:rPr sz="2700" dirty="0"/>
              <a:t>di</a:t>
            </a:r>
            <a:r>
              <a:rPr sz="2700" spc="-10" dirty="0"/>
              <a:t> </a:t>
            </a:r>
            <a:r>
              <a:rPr sz="2700" spc="-20" dirty="0"/>
              <a:t>cura </a:t>
            </a:r>
            <a:r>
              <a:rPr sz="2700" dirty="0"/>
              <a:t>da</a:t>
            </a:r>
            <a:r>
              <a:rPr sz="2700" spc="-10" dirty="0"/>
              <a:t> </a:t>
            </a:r>
            <a:r>
              <a:rPr sz="2700" dirty="0"/>
              <a:t>parte</a:t>
            </a:r>
            <a:r>
              <a:rPr sz="2700" spc="-10" dirty="0"/>
              <a:t> </a:t>
            </a:r>
            <a:r>
              <a:rPr sz="2700" dirty="0"/>
              <a:t>dei</a:t>
            </a:r>
            <a:r>
              <a:rPr sz="2700" spc="-10" dirty="0"/>
              <a:t> bambini……</a:t>
            </a:r>
            <a:endParaRPr sz="27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sz="3500" dirty="0">
                <a:solidFill>
                  <a:srgbClr val="000000"/>
                </a:solidFill>
              </a:rPr>
              <a:t>Si</a:t>
            </a:r>
            <a:r>
              <a:rPr sz="3500" spc="-125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vedono</a:t>
            </a:r>
            <a:r>
              <a:rPr sz="3500" spc="-125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i</a:t>
            </a:r>
            <a:r>
              <a:rPr sz="3500" spc="-125" dirty="0">
                <a:solidFill>
                  <a:srgbClr val="000000"/>
                </a:solidFill>
              </a:rPr>
              <a:t> </a:t>
            </a:r>
            <a:r>
              <a:rPr sz="3500" spc="-20" dirty="0">
                <a:solidFill>
                  <a:srgbClr val="000000"/>
                </a:solidFill>
              </a:rPr>
              <a:t>primi </a:t>
            </a:r>
            <a:r>
              <a:rPr sz="3500" spc="-10" dirty="0">
                <a:solidFill>
                  <a:srgbClr val="000000"/>
                </a:solidFill>
              </a:rPr>
              <a:t>frutti….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601264" y="2351064"/>
            <a:ext cx="191388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4A3A1C"/>
                </a:solidFill>
                <a:latin typeface="Times New Roman"/>
                <a:cs typeface="Times New Roman"/>
              </a:rPr>
              <a:t>…. e</a:t>
            </a:r>
            <a:r>
              <a:rPr sz="3500" spc="-5" dirty="0">
                <a:solidFill>
                  <a:srgbClr val="4A3A1C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4A3A1C"/>
                </a:solidFill>
                <a:latin typeface="Times New Roman"/>
                <a:cs typeface="Times New Roman"/>
              </a:rPr>
              <a:t>fiori!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203858" y="1478998"/>
            <a:ext cx="3641411" cy="39525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567927" y="3465430"/>
            <a:ext cx="3749675" cy="28122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4276" y="-6349"/>
            <a:ext cx="9843770" cy="5696585"/>
            <a:chOff x="1174276" y="-6349"/>
            <a:chExt cx="9843770" cy="5696585"/>
          </a:xfrm>
        </p:grpSpPr>
        <p:sp>
          <p:nvSpPr>
            <p:cNvPr id="3" name="object 3"/>
            <p:cNvSpPr/>
            <p:nvPr/>
          </p:nvSpPr>
          <p:spPr>
            <a:xfrm>
              <a:off x="1174276" y="-756"/>
              <a:ext cx="9843770" cy="5690870"/>
            </a:xfrm>
            <a:custGeom>
              <a:avLst/>
              <a:gdLst/>
              <a:ahLst/>
              <a:cxnLst/>
              <a:rect l="l" t="t" r="r" b="b"/>
              <a:pathLst>
                <a:path w="9843770" h="5690870">
                  <a:moveTo>
                    <a:pt x="9843448" y="0"/>
                  </a:moveTo>
                  <a:lnTo>
                    <a:pt x="0" y="0"/>
                  </a:lnTo>
                  <a:lnTo>
                    <a:pt x="0" y="5690448"/>
                  </a:lnTo>
                  <a:lnTo>
                    <a:pt x="9843448" y="5690448"/>
                  </a:lnTo>
                  <a:lnTo>
                    <a:pt x="9843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4189" y="0"/>
              <a:ext cx="8983980" cy="5244465"/>
            </a:xfrm>
            <a:custGeom>
              <a:avLst/>
              <a:gdLst/>
              <a:ahLst/>
              <a:cxnLst/>
              <a:rect l="l" t="t" r="r" b="b"/>
              <a:pathLst>
                <a:path w="8983980" h="5244465">
                  <a:moveTo>
                    <a:pt x="8983623" y="0"/>
                  </a:moveTo>
                  <a:lnTo>
                    <a:pt x="8983623" y="5244353"/>
                  </a:lnTo>
                  <a:lnTo>
                    <a:pt x="0" y="524435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452832" y="5110809"/>
              <a:ext cx="1207553" cy="354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59373" y="0"/>
              <a:ext cx="5372100" cy="1476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2808" y="1416860"/>
            <a:ext cx="8042909" cy="920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31825" marR="5080" indent="-619760">
              <a:lnSpc>
                <a:spcPts val="3240"/>
              </a:lnSpc>
              <a:spcBef>
                <a:spcPts val="675"/>
              </a:spcBef>
            </a:pPr>
            <a:r>
              <a:rPr sz="3150" spc="75" dirty="0"/>
              <a:t>In</a:t>
            </a:r>
            <a:r>
              <a:rPr sz="3150" spc="-25" dirty="0"/>
              <a:t> </a:t>
            </a:r>
            <a:r>
              <a:rPr sz="3150" spc="-10" dirty="0"/>
              <a:t>occasione</a:t>
            </a:r>
            <a:r>
              <a:rPr sz="3150" spc="-30" dirty="0"/>
              <a:t> </a:t>
            </a:r>
            <a:r>
              <a:rPr sz="3150" dirty="0"/>
              <a:t>della</a:t>
            </a:r>
            <a:r>
              <a:rPr sz="3150" spc="-25" dirty="0"/>
              <a:t> </a:t>
            </a:r>
            <a:r>
              <a:rPr sz="3150" dirty="0"/>
              <a:t>giornata</a:t>
            </a:r>
            <a:r>
              <a:rPr sz="3150" spc="-30" dirty="0"/>
              <a:t> </a:t>
            </a:r>
            <a:r>
              <a:rPr sz="3150" dirty="0"/>
              <a:t>della</a:t>
            </a:r>
            <a:r>
              <a:rPr sz="3150" spc="-25" dirty="0"/>
              <a:t> </a:t>
            </a:r>
            <a:r>
              <a:rPr sz="3150" dirty="0"/>
              <a:t>«Lingua</a:t>
            </a:r>
            <a:r>
              <a:rPr sz="3150" spc="-30" dirty="0"/>
              <a:t> </a:t>
            </a:r>
            <a:r>
              <a:rPr sz="3150" spc="-10" dirty="0"/>
              <a:t>Madre» </a:t>
            </a:r>
            <a:r>
              <a:rPr sz="3150" dirty="0"/>
              <a:t>lettura</a:t>
            </a:r>
            <a:r>
              <a:rPr sz="3150" spc="-15" dirty="0"/>
              <a:t> </a:t>
            </a:r>
            <a:r>
              <a:rPr sz="3150" dirty="0"/>
              <a:t>di</a:t>
            </a:r>
            <a:r>
              <a:rPr sz="3150" spc="-15" dirty="0"/>
              <a:t> </a:t>
            </a:r>
            <a:r>
              <a:rPr sz="3150" spc="80" dirty="0"/>
              <a:t>una</a:t>
            </a:r>
            <a:r>
              <a:rPr sz="3150" spc="-15" dirty="0"/>
              <a:t> </a:t>
            </a:r>
            <a:r>
              <a:rPr sz="3150" dirty="0"/>
              <a:t>storia</a:t>
            </a:r>
            <a:r>
              <a:rPr sz="3150" spc="-15" dirty="0"/>
              <a:t> </a:t>
            </a:r>
            <a:r>
              <a:rPr sz="3150" spc="-50" dirty="0"/>
              <a:t>sull’origine</a:t>
            </a:r>
            <a:r>
              <a:rPr sz="3150" spc="-15" dirty="0"/>
              <a:t> </a:t>
            </a:r>
            <a:r>
              <a:rPr sz="3150" dirty="0"/>
              <a:t>della</a:t>
            </a:r>
            <a:r>
              <a:rPr sz="3150" spc="-15" dirty="0"/>
              <a:t> </a:t>
            </a:r>
            <a:r>
              <a:rPr sz="3150" spc="55" dirty="0"/>
              <a:t>terra</a:t>
            </a:r>
            <a:endParaRPr sz="3150"/>
          </a:p>
        </p:txBody>
      </p:sp>
      <p:pic>
        <p:nvPicPr>
          <p:cNvPr id="8" name="object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103075" y="2426676"/>
            <a:ext cx="4407876" cy="253364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6543" y="918325"/>
            <a:ext cx="3064510" cy="16713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2520"/>
              </a:lnSpc>
              <a:spcBef>
                <a:spcPts val="480"/>
              </a:spcBef>
              <a:tabLst>
                <a:tab pos="1235075" algn="l"/>
              </a:tabLst>
            </a:pPr>
            <a:r>
              <a:rPr sz="2400" dirty="0"/>
              <a:t>I</a:t>
            </a:r>
            <a:r>
              <a:rPr sz="2400" spc="70" dirty="0"/>
              <a:t> </a:t>
            </a:r>
            <a:r>
              <a:rPr sz="2400" dirty="0"/>
              <a:t>bambini</a:t>
            </a:r>
            <a:r>
              <a:rPr sz="2400" spc="70" dirty="0"/>
              <a:t> </a:t>
            </a:r>
            <a:r>
              <a:rPr sz="2400" spc="30" dirty="0"/>
              <a:t>hanno </a:t>
            </a:r>
            <a:r>
              <a:rPr sz="2400" spc="-10" dirty="0"/>
              <a:t>ascoltato</a:t>
            </a:r>
            <a:r>
              <a:rPr sz="2400" dirty="0"/>
              <a:t>	</a:t>
            </a:r>
            <a:r>
              <a:rPr sz="2400" spc="-10" dirty="0"/>
              <a:t>racconti </a:t>
            </a:r>
            <a:r>
              <a:rPr sz="2400" spc="-45" dirty="0"/>
              <a:t>sull’origine</a:t>
            </a:r>
            <a:r>
              <a:rPr sz="2400" spc="5" dirty="0"/>
              <a:t> </a:t>
            </a:r>
            <a:r>
              <a:rPr sz="2400" dirty="0"/>
              <a:t>della terra</a:t>
            </a:r>
            <a:r>
              <a:rPr sz="2400" spc="5" dirty="0"/>
              <a:t> </a:t>
            </a:r>
            <a:r>
              <a:rPr sz="2400" spc="-25" dirty="0"/>
              <a:t>da </a:t>
            </a:r>
            <a:r>
              <a:rPr sz="2400" dirty="0"/>
              <a:t>narratori</a:t>
            </a:r>
            <a:r>
              <a:rPr sz="2400" spc="145" dirty="0"/>
              <a:t> </a:t>
            </a:r>
            <a:r>
              <a:rPr sz="2400" dirty="0"/>
              <a:t>di</a:t>
            </a:r>
            <a:r>
              <a:rPr sz="2400" spc="150" dirty="0"/>
              <a:t> </a:t>
            </a:r>
            <a:r>
              <a:rPr sz="2400" spc="-10" dirty="0"/>
              <a:t>lingue diverse.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45567" y="638662"/>
            <a:ext cx="3523381" cy="38684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161083" y="3429000"/>
            <a:ext cx="5122520" cy="25321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247" y="365401"/>
            <a:ext cx="9635490" cy="12788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168140" marR="5080" indent="-4156075">
              <a:lnSpc>
                <a:spcPts val="4590"/>
              </a:lnSpc>
              <a:spcBef>
                <a:spcPts val="825"/>
              </a:spcBef>
              <a:tabLst>
                <a:tab pos="2652395" algn="l"/>
                <a:tab pos="4161790" algn="l"/>
                <a:tab pos="5419090" algn="l"/>
                <a:tab pos="6683375" algn="l"/>
                <a:tab pos="7597140" algn="l"/>
              </a:tabLst>
            </a:pPr>
            <a:r>
              <a:rPr sz="4400" spc="-10" dirty="0"/>
              <a:t>L’elemento</a:t>
            </a:r>
            <a:r>
              <a:rPr sz="4400" dirty="0"/>
              <a:t>	</a:t>
            </a:r>
            <a:r>
              <a:rPr sz="4400" spc="-10" dirty="0"/>
              <a:t>fuoco,</a:t>
            </a:r>
            <a:r>
              <a:rPr sz="4400" dirty="0"/>
              <a:t>	</a:t>
            </a:r>
            <a:r>
              <a:rPr sz="4400" spc="-45" dirty="0"/>
              <a:t>il</a:t>
            </a:r>
            <a:r>
              <a:rPr sz="4400" spc="-225" dirty="0"/>
              <a:t> </a:t>
            </a:r>
            <a:r>
              <a:rPr sz="4400" spc="-20" dirty="0"/>
              <a:t>filo</a:t>
            </a:r>
            <a:r>
              <a:rPr sz="4400" dirty="0"/>
              <a:t>	</a:t>
            </a:r>
            <a:r>
              <a:rPr sz="4400" spc="-10" dirty="0"/>
              <a:t>rosso</a:t>
            </a:r>
            <a:r>
              <a:rPr sz="4400" dirty="0"/>
              <a:t>	</a:t>
            </a:r>
            <a:r>
              <a:rPr sz="4400" spc="-25" dirty="0"/>
              <a:t>che</a:t>
            </a:r>
            <a:r>
              <a:rPr sz="4400" dirty="0"/>
              <a:t>	lega</a:t>
            </a:r>
            <a:r>
              <a:rPr sz="4400" spc="-240" dirty="0"/>
              <a:t> </a:t>
            </a:r>
            <a:r>
              <a:rPr sz="4400" spc="-35" dirty="0"/>
              <a:t>ogni </a:t>
            </a:r>
            <a:r>
              <a:rPr sz="4400" spc="-10" dirty="0"/>
              <a:t>mito..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06412" y="1043939"/>
            <a:ext cx="4913720" cy="5672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096000" y="1817196"/>
            <a:ext cx="5316374" cy="41257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83187" y="987425"/>
            <a:ext cx="6172200" cy="48736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2807" y="2080007"/>
            <a:ext cx="372745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Fattoria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“Il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campo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dei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Fiori”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474747"/>
                </a:solidFill>
                <a:latin typeface="Arial MT"/>
                <a:cs typeface="Arial MT"/>
              </a:rPr>
              <a:t>alla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scoperta</a:t>
            </a:r>
            <a:r>
              <a:rPr sz="2000" spc="7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del</a:t>
            </a:r>
            <a:r>
              <a:rPr sz="2000" spc="7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Neolitico</a:t>
            </a:r>
            <a:r>
              <a:rPr sz="2000" spc="7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a</a:t>
            </a:r>
            <a:r>
              <a:rPr sz="2000" spc="7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contatto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con</a:t>
            </a:r>
            <a:r>
              <a:rPr sz="2000" spc="9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l’elemento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FUOCO.</a:t>
            </a:r>
            <a:endParaRPr sz="2000">
              <a:latin typeface="Arial MT"/>
              <a:cs typeface="Arial MT"/>
            </a:endParaRPr>
          </a:p>
          <a:p>
            <a:pPr marL="12700" marR="85725">
              <a:lnSpc>
                <a:spcPct val="100000"/>
              </a:lnSpc>
              <a:spcBef>
                <a:spcPts val="200"/>
              </a:spcBef>
              <a:tabLst>
                <a:tab pos="1169670" algn="l"/>
                <a:tab pos="1969770" algn="l"/>
              </a:tabLst>
            </a:pP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E</a:t>
            </a:r>
            <a:r>
              <a:rPr sz="2000" spc="-4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se</a:t>
            </a:r>
            <a:r>
              <a:rPr sz="2000" spc="-4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gli</a:t>
            </a:r>
            <a:r>
              <a:rPr sz="2000" spc="-4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archeologi</a:t>
            </a:r>
            <a:r>
              <a:rPr sz="2000" spc="-4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attribuiscono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questa</a:t>
            </a:r>
            <a:r>
              <a:rPr sz="2000" spc="2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scoperta</a:t>
            </a:r>
            <a:r>
              <a:rPr sz="2000" spc="3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sensazionale</a:t>
            </a:r>
            <a:r>
              <a:rPr sz="2000" spc="3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474747"/>
                </a:solidFill>
                <a:latin typeface="Arial MT"/>
                <a:cs typeface="Arial MT"/>
              </a:rPr>
              <a:t>a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l’Homo</a:t>
            </a:r>
            <a:r>
              <a:rPr sz="2000" spc="18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Erectus,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	perché</a:t>
            </a:r>
            <a:r>
              <a:rPr sz="2000" spc="2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74747"/>
                </a:solidFill>
                <a:latin typeface="Arial MT"/>
                <a:cs typeface="Arial MT"/>
              </a:rPr>
              <a:t>non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approfittare</a:t>
            </a:r>
            <a:r>
              <a:rPr sz="2000" spc="9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di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un’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uscita</a:t>
            </a:r>
            <a:r>
              <a:rPr sz="2000" spc="9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74747"/>
                </a:solidFill>
                <a:latin typeface="Arial MT"/>
                <a:cs typeface="Arial MT"/>
              </a:rPr>
              <a:t>per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lasciare</a:t>
            </a:r>
            <a:r>
              <a:rPr sz="2000" spc="1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tracce</a:t>
            </a:r>
            <a:r>
              <a:rPr sz="2000" spc="1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di</a:t>
            </a:r>
            <a:r>
              <a:rPr sz="2000" spc="1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una</a:t>
            </a:r>
            <a:r>
              <a:rPr sz="2000" spc="1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474747"/>
                </a:solidFill>
                <a:latin typeface="Arial MT"/>
                <a:cs typeface="Arial MT"/>
              </a:rPr>
              <a:t>più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moderna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	“grigliata”</a:t>
            </a:r>
            <a:r>
              <a:rPr sz="2000" spc="18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della</a:t>
            </a:r>
            <a:r>
              <a:rPr sz="2000" spc="18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474747"/>
                </a:solidFill>
                <a:latin typeface="Arial MT"/>
                <a:cs typeface="Arial MT"/>
              </a:rPr>
              <a:t>storia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dei</a:t>
            </a:r>
            <a:r>
              <a:rPr sz="2000" spc="80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74747"/>
                </a:solidFill>
                <a:latin typeface="Arial MT"/>
                <a:cs typeface="Arial MT"/>
              </a:rPr>
              <a:t>bambini</a:t>
            </a:r>
            <a:r>
              <a:rPr sz="2000" spc="85" dirty="0">
                <a:solidFill>
                  <a:srgbClr val="474747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474747"/>
                </a:solidFill>
                <a:latin typeface="Arial MT"/>
                <a:cs typeface="Arial MT"/>
              </a:rPr>
              <a:t>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265"/>
              </a:lnSpc>
            </a:pPr>
            <a:fld id="{81D60167-4931-47E6-BA6A-407CBD079E47}" type="slidenum">
              <a:rPr dirty="0"/>
              <a:pPr marL="122555">
                <a:lnSpc>
                  <a:spcPts val="1265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199" y="196052"/>
            <a:ext cx="10515600" cy="2718435"/>
            <a:chOff x="838199" y="196052"/>
            <a:chExt cx="10515600" cy="2718435"/>
          </a:xfrm>
        </p:grpSpPr>
        <p:sp>
          <p:nvSpPr>
            <p:cNvPr id="3" name="object 3"/>
            <p:cNvSpPr/>
            <p:nvPr/>
          </p:nvSpPr>
          <p:spPr>
            <a:xfrm>
              <a:off x="838199" y="196052"/>
              <a:ext cx="10515600" cy="1687195"/>
            </a:xfrm>
            <a:custGeom>
              <a:avLst/>
              <a:gdLst/>
              <a:ahLst/>
              <a:cxnLst/>
              <a:rect l="l" t="t" r="r" b="b"/>
              <a:pathLst>
                <a:path w="10515600" h="1687195">
                  <a:moveTo>
                    <a:pt x="10515601" y="0"/>
                  </a:moveTo>
                  <a:lnTo>
                    <a:pt x="0" y="0"/>
                  </a:lnTo>
                  <a:lnTo>
                    <a:pt x="0" y="1686709"/>
                  </a:lnTo>
                  <a:lnTo>
                    <a:pt x="10515601" y="1686709"/>
                  </a:lnTo>
                  <a:lnTo>
                    <a:pt x="10515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98900" y="1351936"/>
              <a:ext cx="4394200" cy="1562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5422" y="319214"/>
              <a:ext cx="10186035" cy="1444625"/>
            </a:xfrm>
            <a:custGeom>
              <a:avLst/>
              <a:gdLst/>
              <a:ahLst/>
              <a:cxnLst/>
              <a:rect l="l" t="t" r="r" b="b"/>
              <a:pathLst>
                <a:path w="10186035" h="1444625">
                  <a:moveTo>
                    <a:pt x="10185721" y="0"/>
                  </a:moveTo>
                  <a:lnTo>
                    <a:pt x="0" y="0"/>
                  </a:lnTo>
                  <a:lnTo>
                    <a:pt x="0" y="1444625"/>
                  </a:lnTo>
                  <a:lnTo>
                    <a:pt x="10185721" y="1444625"/>
                  </a:lnTo>
                  <a:lnTo>
                    <a:pt x="10185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5422" y="319214"/>
              <a:ext cx="10186035" cy="1444625"/>
            </a:xfrm>
            <a:custGeom>
              <a:avLst/>
              <a:gdLst/>
              <a:ahLst/>
              <a:cxnLst/>
              <a:rect l="l" t="t" r="r" b="b"/>
              <a:pathLst>
                <a:path w="10186035" h="1444625">
                  <a:moveTo>
                    <a:pt x="0" y="0"/>
                  </a:moveTo>
                  <a:lnTo>
                    <a:pt x="10185721" y="0"/>
                  </a:lnTo>
                  <a:lnTo>
                    <a:pt x="10185721" y="1444625"/>
                  </a:lnTo>
                  <a:lnTo>
                    <a:pt x="0" y="144462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E86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66121" y="1462392"/>
              <a:ext cx="2755900" cy="7493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4067" y="517207"/>
            <a:ext cx="8877935" cy="86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95"/>
              </a:lnSpc>
              <a:spcBef>
                <a:spcPts val="100"/>
              </a:spcBef>
            </a:pPr>
            <a:r>
              <a:rPr sz="3200" spc="-45" dirty="0"/>
              <a:t>ACQUA-</a:t>
            </a:r>
            <a:r>
              <a:rPr sz="3200" spc="-35" dirty="0"/>
              <a:t>ARIA-</a:t>
            </a:r>
            <a:r>
              <a:rPr sz="3200" spc="75" dirty="0"/>
              <a:t>TERRA-</a:t>
            </a:r>
            <a:r>
              <a:rPr sz="3200" spc="165" dirty="0"/>
              <a:t>FUOCO</a:t>
            </a:r>
            <a:endParaRPr sz="3200"/>
          </a:p>
          <a:p>
            <a:pPr algn="ctr">
              <a:lnSpc>
                <a:spcPts val="2995"/>
              </a:lnSpc>
            </a:pPr>
            <a:r>
              <a:rPr sz="2700" spc="-25" dirty="0"/>
              <a:t>…..gli</a:t>
            </a:r>
            <a:r>
              <a:rPr sz="2700" spc="-50" dirty="0"/>
              <a:t> </a:t>
            </a:r>
            <a:r>
              <a:rPr sz="2700" dirty="0"/>
              <a:t>elementi</a:t>
            </a:r>
            <a:r>
              <a:rPr sz="2700" spc="-50" dirty="0"/>
              <a:t> </a:t>
            </a:r>
            <a:r>
              <a:rPr sz="2700" spc="-80" dirty="0"/>
              <a:t>si</a:t>
            </a:r>
            <a:r>
              <a:rPr sz="2700" spc="-50" dirty="0"/>
              <a:t> </a:t>
            </a:r>
            <a:r>
              <a:rPr sz="2700" dirty="0"/>
              <a:t>mischiano</a:t>
            </a:r>
            <a:r>
              <a:rPr sz="2700" spc="-50" dirty="0"/>
              <a:t> </a:t>
            </a:r>
            <a:r>
              <a:rPr sz="2700" dirty="0"/>
              <a:t>per</a:t>
            </a:r>
            <a:r>
              <a:rPr sz="2700" spc="-55" dirty="0"/>
              <a:t> </a:t>
            </a:r>
            <a:r>
              <a:rPr sz="2700" dirty="0"/>
              <a:t>creare</a:t>
            </a:r>
            <a:r>
              <a:rPr sz="2700" spc="-45" dirty="0"/>
              <a:t> </a:t>
            </a:r>
            <a:r>
              <a:rPr sz="2700" dirty="0"/>
              <a:t>qualcosa</a:t>
            </a:r>
            <a:r>
              <a:rPr sz="2700" spc="-55" dirty="0"/>
              <a:t> </a:t>
            </a:r>
            <a:r>
              <a:rPr sz="2700" dirty="0"/>
              <a:t>di</a:t>
            </a:r>
            <a:r>
              <a:rPr sz="2700" spc="-50" dirty="0"/>
              <a:t> </a:t>
            </a:r>
            <a:r>
              <a:rPr sz="2700" spc="-10" dirty="0"/>
              <a:t>straordinario</a:t>
            </a:r>
            <a:endParaRPr sz="2700"/>
          </a:p>
        </p:txBody>
      </p:sp>
      <p:grpSp>
        <p:nvGrpSpPr>
          <p:cNvPr id="9" name="object 9"/>
          <p:cNvGrpSpPr/>
          <p:nvPr/>
        </p:nvGrpSpPr>
        <p:grpSpPr>
          <a:xfrm>
            <a:off x="290521" y="2768600"/>
            <a:ext cx="11901805" cy="2743200"/>
            <a:chOff x="290521" y="2768600"/>
            <a:chExt cx="11901805" cy="2743200"/>
          </a:xfrm>
        </p:grpSpPr>
        <p:pic>
          <p:nvPicPr>
            <p:cNvPr id="10" name="object 10"/>
            <p:cNvPicPr/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428302" y="2772042"/>
              <a:ext cx="3175000" cy="27131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128289" y="2768600"/>
              <a:ext cx="3347962" cy="2743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90521" y="2806700"/>
              <a:ext cx="3044543" cy="2679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9245412" y="2798883"/>
              <a:ext cx="2946587" cy="26825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667818" y="6462712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65"/>
              </a:lnSpc>
            </a:pPr>
            <a:r>
              <a:rPr sz="1200" dirty="0"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</Words>
  <Application>Microsoft Office PowerPoint</Application>
  <PresentationFormat>Personalizzato</PresentationFormat>
  <Paragraphs>57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E…le…. menti in circolo A.S. 2023-2024</vt:lpstr>
      <vt:lpstr>Diapositiva 2</vt:lpstr>
      <vt:lpstr>Dopo diversi mesi di cura da parte dei bambini……</vt:lpstr>
      <vt:lpstr>Si vedono i primi frutti….</vt:lpstr>
      <vt:lpstr>In occasione della giornata della «Lingua Madre» lettura di una storia sull’origine della terra</vt:lpstr>
      <vt:lpstr>I bambini hanno ascoltato racconti sull’origine della terra da narratori di lingue diverse.</vt:lpstr>
      <vt:lpstr>L’elemento fuoco, il filo rosso che lega ogni mito..</vt:lpstr>
      <vt:lpstr>Diapositiva 8</vt:lpstr>
      <vt:lpstr>ACQUA-ARIA-TERRA-FUOCO …..gli elementi si mischiano per creare qualcosa di straordinario</vt:lpstr>
      <vt:lpstr>Dalla terra a…. un’opera d’arte!</vt:lpstr>
      <vt:lpstr>A contatto con la terra e con i suoi prodotti!</vt:lpstr>
      <vt:lpstr>Diapositiva 12</vt:lpstr>
      <vt:lpstr>Dal riciclo nasce l’accoglienza: i bambini della scuola, con la collaborazione dell’associazione «Calisese in vita», abbelliscono la piazzetta, creando con materiale di riciclo un meraviglioso mondo fatto di colori, amore e pace.</vt:lpstr>
      <vt:lpstr>L’integrazione...un valore innato!</vt:lpstr>
      <vt:lpstr>Immergersi nella natura attraverso un’escursione in canoa……</vt:lpstr>
      <vt:lpstr>….o camminare lungo il fiume Savio per scoprirne flora e fauna</vt:lpstr>
      <vt:lpstr>E alla fine, così come gli elementi in natura si mescolano, anche i nostri bambini si sono mescolati insieme in uno spettacolo finale in cui, ancora una volta, aria, terra, acqua e fuoco sono stati i protagonisti!!!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 Circolo da finire</dc:title>
  <dc:creator>PC09</dc:creator>
  <cp:lastModifiedBy>PC09</cp:lastModifiedBy>
  <cp:revision>1</cp:revision>
  <dcterms:created xsi:type="dcterms:W3CDTF">2024-11-13T11:28:48Z</dcterms:created>
  <dcterms:modified xsi:type="dcterms:W3CDTF">2024-11-13T11:32:48Z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Keynote</vt:lpwstr>
  </property>
  <property fmtid="{D5CDD505-2E9C-101B-9397-08002B2CF9AE}" pid="4" name="LastSaved">
    <vt:filetime>2024-11-13T00:00:00Z</vt:filetime>
  </property>
  <property fmtid="{D5CDD505-2E9C-101B-9397-08002B2CF9AE}" pid="5" name="Producer">
    <vt:lpwstr>macOS Versione 14.5 (Build 23F79) Quartz PDFContext</vt:lpwstr>
  </property>
</Properties>
</file>