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14630400" cy="8229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7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tx1"/>
                </a:solidFill>
                <a:latin typeface="Segoe UI Symbol"/>
                <a:cs typeface="Segoe UI Symbo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tx1"/>
                </a:solidFill>
                <a:latin typeface="Segoe UI Symbol"/>
                <a:cs typeface="Segoe UI Symbo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tx1"/>
                </a:solidFill>
                <a:latin typeface="Segoe UI Symbol"/>
                <a:cs typeface="Segoe UI Symbo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tx1"/>
                </a:solidFill>
                <a:latin typeface="Segoe UI Symbol"/>
                <a:cs typeface="Segoe UI Symbo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463" y="47625"/>
            <a:ext cx="4348480" cy="154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tx1"/>
                </a:solidFill>
                <a:latin typeface="Segoe UI Symbol"/>
                <a:cs typeface="Segoe UI Symbo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7843" y="2985744"/>
            <a:ext cx="8150859" cy="4424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sp>
          <p:nvSpPr>
            <p:cNvPr id="3" name="object 3"/>
            <p:cNvSpPr/>
            <p:nvPr/>
          </p:nvSpPr>
          <p:spPr>
            <a:xfrm>
              <a:off x="14567475" y="0"/>
              <a:ext cx="63500" cy="8229600"/>
            </a:xfrm>
            <a:custGeom>
              <a:avLst/>
              <a:gdLst/>
              <a:ahLst/>
              <a:cxnLst/>
              <a:rect l="l" t="t" r="r" b="b"/>
              <a:pathLst>
                <a:path w="63500" h="8229600">
                  <a:moveTo>
                    <a:pt x="0" y="8229599"/>
                  </a:moveTo>
                  <a:lnTo>
                    <a:pt x="62925" y="8229599"/>
                  </a:lnTo>
                  <a:lnTo>
                    <a:pt x="62925" y="0"/>
                  </a:lnTo>
                  <a:lnTo>
                    <a:pt x="0" y="0"/>
                  </a:lnTo>
                  <a:lnTo>
                    <a:pt x="0" y="8229599"/>
                  </a:lnTo>
                  <a:close/>
                </a:path>
              </a:pathLst>
            </a:custGeom>
            <a:solidFill>
              <a:srgbClr val="EDF1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4567535" cy="8229600"/>
            </a:xfrm>
            <a:custGeom>
              <a:avLst/>
              <a:gdLst/>
              <a:ahLst/>
              <a:cxnLst/>
              <a:rect l="l" t="t" r="r" b="b"/>
              <a:pathLst>
                <a:path w="14567535" h="8229600">
                  <a:moveTo>
                    <a:pt x="14567474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4567474" y="0"/>
                  </a:lnTo>
                  <a:lnTo>
                    <a:pt x="14567474" y="8229599"/>
                  </a:lnTo>
                  <a:close/>
                </a:path>
              </a:pathLst>
            </a:custGeom>
            <a:solidFill>
              <a:srgbClr val="FA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9151620" y="0"/>
              <a:ext cx="5478779" cy="82295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93217" y="-235233"/>
            <a:ext cx="5669915" cy="34753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12875" algn="r">
              <a:lnSpc>
                <a:spcPct val="125699"/>
              </a:lnSpc>
              <a:spcBef>
                <a:spcPts val="95"/>
              </a:spcBef>
            </a:pPr>
            <a:r>
              <a:rPr sz="6000" spc="815" dirty="0">
                <a:solidFill>
                  <a:srgbClr val="0B5394"/>
                </a:solidFill>
              </a:rPr>
              <a:t>ELEMENTI </a:t>
            </a:r>
            <a:r>
              <a:rPr sz="6000" spc="365" dirty="0">
                <a:solidFill>
                  <a:srgbClr val="0B5394"/>
                </a:solidFill>
              </a:rPr>
              <a:t>IN</a:t>
            </a:r>
            <a:r>
              <a:rPr sz="6000" spc="125" dirty="0">
                <a:solidFill>
                  <a:srgbClr val="0B5394"/>
                </a:solidFill>
              </a:rPr>
              <a:t> </a:t>
            </a:r>
            <a:r>
              <a:rPr sz="6000" spc="710" dirty="0">
                <a:solidFill>
                  <a:srgbClr val="0B5394"/>
                </a:solidFill>
              </a:rPr>
              <a:t>CIRCOLO </a:t>
            </a:r>
            <a:r>
              <a:rPr sz="6000" dirty="0">
                <a:solidFill>
                  <a:srgbClr val="0B5394"/>
                </a:solidFill>
              </a:rPr>
              <a:t>1A</a:t>
            </a:r>
            <a:r>
              <a:rPr sz="6000" spc="-45" dirty="0">
                <a:solidFill>
                  <a:srgbClr val="0B5394"/>
                </a:solidFill>
              </a:rPr>
              <a:t> </a:t>
            </a:r>
            <a:r>
              <a:rPr sz="6000" spc="985" dirty="0">
                <a:solidFill>
                  <a:srgbClr val="0B5394"/>
                </a:solidFill>
              </a:rPr>
              <a:t>h</a:t>
            </a:r>
            <a:r>
              <a:rPr sz="6000" spc="-40" dirty="0">
                <a:solidFill>
                  <a:srgbClr val="0B5394"/>
                </a:solidFill>
              </a:rPr>
              <a:t> </a:t>
            </a:r>
            <a:r>
              <a:rPr sz="6000" dirty="0">
                <a:solidFill>
                  <a:srgbClr val="0B5394"/>
                </a:solidFill>
              </a:rPr>
              <a:t>1B</a:t>
            </a:r>
            <a:r>
              <a:rPr sz="6000" spc="-40" dirty="0">
                <a:solidFill>
                  <a:srgbClr val="0B5394"/>
                </a:solidFill>
              </a:rPr>
              <a:t> </a:t>
            </a:r>
            <a:r>
              <a:rPr sz="6000" spc="600" dirty="0">
                <a:solidFill>
                  <a:srgbClr val="0B5394"/>
                </a:solidFill>
              </a:rPr>
              <a:t>SALVO</a:t>
            </a:r>
            <a:endParaRPr sz="6000"/>
          </a:p>
        </p:txBody>
      </p:sp>
      <p:sp>
        <p:nvSpPr>
          <p:cNvPr id="7" name="object 7"/>
          <p:cNvSpPr txBox="1"/>
          <p:nvPr/>
        </p:nvSpPr>
        <p:spPr>
          <a:xfrm>
            <a:off x="807843" y="2985744"/>
            <a:ext cx="8150859" cy="442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189865" algn="r">
              <a:lnSpc>
                <a:spcPct val="149900"/>
              </a:lnSpc>
              <a:spcBef>
                <a:spcPts val="100"/>
              </a:spcBef>
              <a:tabLst>
                <a:tab pos="4891405" algn="l"/>
              </a:tabLst>
            </a:pPr>
            <a:r>
              <a:rPr sz="2750" spc="-10" dirty="0">
                <a:solidFill>
                  <a:srgbClr val="14213E"/>
                </a:solidFill>
                <a:latin typeface="Roboto"/>
                <a:cs typeface="Roboto"/>
              </a:rPr>
              <a:t>Questo</a:t>
            </a:r>
            <a:r>
              <a:rPr sz="2750" spc="-14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14213E"/>
                </a:solidFill>
                <a:latin typeface="Roboto"/>
                <a:cs typeface="Roboto"/>
              </a:rPr>
              <a:t>progetto</a:t>
            </a:r>
            <a:r>
              <a:rPr sz="2750" spc="-13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14213E"/>
                </a:solidFill>
                <a:latin typeface="Roboto"/>
                <a:cs typeface="Roboto"/>
              </a:rPr>
              <a:t>scolastico</a:t>
            </a:r>
            <a:r>
              <a:rPr sz="2750" spc="-13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14213E"/>
                </a:solidFill>
                <a:latin typeface="Roboto"/>
                <a:cs typeface="Roboto"/>
              </a:rPr>
              <a:t>ha</a:t>
            </a:r>
            <a:r>
              <a:rPr sz="2750" spc="-13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14213E"/>
                </a:solidFill>
                <a:latin typeface="Roboto"/>
                <a:cs typeface="Roboto"/>
              </a:rPr>
              <a:t>permesso</a:t>
            </a:r>
            <a:r>
              <a:rPr sz="2750" spc="-13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14213E"/>
                </a:solidFill>
                <a:latin typeface="Roboto"/>
                <a:cs typeface="Roboto"/>
              </a:rPr>
              <a:t>una</a:t>
            </a:r>
            <a:r>
              <a:rPr sz="2750" spc="-14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14213E"/>
                </a:solidFill>
                <a:latin typeface="Roboto"/>
                <a:cs typeface="Roboto"/>
              </a:rPr>
              <a:t>prima esplorazione</a:t>
            </a:r>
            <a:r>
              <a:rPr sz="2750" spc="-13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14213E"/>
                </a:solidFill>
                <a:latin typeface="Roboto"/>
                <a:cs typeface="Roboto"/>
              </a:rPr>
              <a:t>dei</a:t>
            </a:r>
            <a:r>
              <a:rPr sz="2750" spc="-12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14213E"/>
                </a:solidFill>
                <a:latin typeface="Roboto"/>
                <a:cs typeface="Roboto"/>
              </a:rPr>
              <a:t>quattro</a:t>
            </a:r>
            <a:r>
              <a:rPr sz="2750" spc="-12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14213E"/>
                </a:solidFill>
                <a:latin typeface="Roboto"/>
                <a:cs typeface="Roboto"/>
              </a:rPr>
              <a:t>elementi</a:t>
            </a:r>
            <a:r>
              <a:rPr sz="2750" spc="-12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14213E"/>
                </a:solidFill>
                <a:latin typeface="Roboto"/>
                <a:cs typeface="Roboto"/>
              </a:rPr>
              <a:t>naturali fondamentali,</a:t>
            </a:r>
            <a:r>
              <a:rPr sz="2750" spc="-8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14213E"/>
                </a:solidFill>
                <a:latin typeface="Roboto"/>
                <a:cs typeface="Roboto"/>
              </a:rPr>
              <a:t>acqua,</a:t>
            </a:r>
            <a:r>
              <a:rPr sz="2750" spc="-8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14213E"/>
                </a:solidFill>
                <a:latin typeface="Roboto"/>
                <a:cs typeface="Roboto"/>
              </a:rPr>
              <a:t>fuoco,</a:t>
            </a:r>
            <a:r>
              <a:rPr sz="2750" spc="-8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14213E"/>
                </a:solidFill>
                <a:latin typeface="Roboto"/>
                <a:cs typeface="Roboto"/>
              </a:rPr>
              <a:t>aria</a:t>
            </a:r>
            <a:r>
              <a:rPr sz="2750" spc="-8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14213E"/>
                </a:solidFill>
                <a:latin typeface="Roboto"/>
                <a:cs typeface="Roboto"/>
              </a:rPr>
              <a:t>e</a:t>
            </a:r>
            <a:r>
              <a:rPr sz="2750" spc="-8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14213E"/>
                </a:solidFill>
                <a:latin typeface="Roboto"/>
                <a:cs typeface="Roboto"/>
              </a:rPr>
              <a:t>terra,</a:t>
            </a:r>
            <a:r>
              <a:rPr sz="2750" spc="-8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14213E"/>
                </a:solidFill>
                <a:latin typeface="Roboto"/>
                <a:cs typeface="Roboto"/>
              </a:rPr>
              <a:t>attraverso </a:t>
            </a:r>
            <a:r>
              <a:rPr sz="2750" dirty="0">
                <a:solidFill>
                  <a:srgbClr val="14213E"/>
                </a:solidFill>
                <a:latin typeface="Roboto"/>
                <a:cs typeface="Roboto"/>
              </a:rPr>
              <a:t>una</a:t>
            </a:r>
            <a:r>
              <a:rPr sz="2750" spc="-10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14213E"/>
                </a:solidFill>
                <a:latin typeface="Roboto"/>
                <a:cs typeface="Roboto"/>
              </a:rPr>
              <a:t>serie</a:t>
            </a:r>
            <a:r>
              <a:rPr sz="2750" spc="-10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14213E"/>
                </a:solidFill>
                <a:latin typeface="Roboto"/>
                <a:cs typeface="Roboto"/>
              </a:rPr>
              <a:t>di</a:t>
            </a:r>
            <a:r>
              <a:rPr sz="2750" spc="-10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spc="-25" dirty="0">
                <a:solidFill>
                  <a:srgbClr val="14213E"/>
                </a:solidFill>
                <a:latin typeface="Roboto"/>
                <a:cs typeface="Roboto"/>
              </a:rPr>
              <a:t>attività</a:t>
            </a:r>
            <a:r>
              <a:rPr sz="2750" spc="-10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14213E"/>
                </a:solidFill>
                <a:latin typeface="Roboto"/>
                <a:cs typeface="Roboto"/>
              </a:rPr>
              <a:t>trasversali.</a:t>
            </a:r>
            <a:r>
              <a:rPr sz="2750" dirty="0">
                <a:solidFill>
                  <a:srgbClr val="14213E"/>
                </a:solidFill>
                <a:latin typeface="Roboto"/>
                <a:cs typeface="Roboto"/>
              </a:rPr>
              <a:t>	Le</a:t>
            </a:r>
            <a:r>
              <a:rPr sz="2750" spc="-7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14213E"/>
                </a:solidFill>
                <a:latin typeface="Roboto"/>
                <a:cs typeface="Roboto"/>
              </a:rPr>
              <a:t>alunne</a:t>
            </a:r>
            <a:r>
              <a:rPr sz="2750" spc="-7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14213E"/>
                </a:solidFill>
                <a:latin typeface="Roboto"/>
                <a:cs typeface="Roboto"/>
              </a:rPr>
              <a:t>e</a:t>
            </a:r>
            <a:r>
              <a:rPr sz="2750" spc="-7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14213E"/>
                </a:solidFill>
                <a:latin typeface="Roboto"/>
                <a:cs typeface="Roboto"/>
              </a:rPr>
              <a:t>gli</a:t>
            </a:r>
            <a:r>
              <a:rPr sz="2750" spc="-7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spc="-25" dirty="0">
                <a:solidFill>
                  <a:srgbClr val="14213E"/>
                </a:solidFill>
                <a:latin typeface="Roboto"/>
                <a:cs typeface="Roboto"/>
              </a:rPr>
              <a:t>alunni </a:t>
            </a:r>
            <a:r>
              <a:rPr sz="2750" spc="-10" dirty="0">
                <a:solidFill>
                  <a:srgbClr val="14213E"/>
                </a:solidFill>
                <a:latin typeface="Roboto"/>
                <a:cs typeface="Roboto"/>
              </a:rPr>
              <a:t>hanno</a:t>
            </a:r>
            <a:r>
              <a:rPr sz="2750" spc="-10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spc="-25" dirty="0">
                <a:solidFill>
                  <a:srgbClr val="14213E"/>
                </a:solidFill>
                <a:latin typeface="Roboto"/>
                <a:cs typeface="Roboto"/>
              </a:rPr>
              <a:t>avuto</a:t>
            </a:r>
            <a:r>
              <a:rPr sz="2750" spc="-9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spc="-35" dirty="0">
                <a:solidFill>
                  <a:srgbClr val="14213E"/>
                </a:solidFill>
                <a:latin typeface="Roboto"/>
                <a:cs typeface="Roboto"/>
              </a:rPr>
              <a:t>l'opportunità</a:t>
            </a:r>
            <a:r>
              <a:rPr sz="2750" spc="-9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14213E"/>
                </a:solidFill>
                <a:latin typeface="Roboto"/>
                <a:cs typeface="Roboto"/>
              </a:rPr>
              <a:t>di</a:t>
            </a:r>
            <a:r>
              <a:rPr sz="2750" spc="-9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14213E"/>
                </a:solidFill>
                <a:latin typeface="Roboto"/>
                <a:cs typeface="Roboto"/>
              </a:rPr>
              <a:t>comprendere </a:t>
            </a:r>
            <a:r>
              <a:rPr sz="2750" spc="-25" dirty="0">
                <a:solidFill>
                  <a:srgbClr val="14213E"/>
                </a:solidFill>
                <a:latin typeface="Roboto"/>
                <a:cs typeface="Roboto"/>
              </a:rPr>
              <a:t>l'importanza</a:t>
            </a:r>
            <a:r>
              <a:rPr sz="2750" spc="-7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14213E"/>
                </a:solidFill>
                <a:latin typeface="Roboto"/>
                <a:cs typeface="Roboto"/>
              </a:rPr>
              <a:t>e</a:t>
            </a:r>
            <a:r>
              <a:rPr sz="2750" spc="-7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spc="-35" dirty="0">
                <a:solidFill>
                  <a:srgbClr val="14213E"/>
                </a:solidFill>
                <a:latin typeface="Roboto"/>
                <a:cs typeface="Roboto"/>
              </a:rPr>
              <a:t>l'interdipendenza</a:t>
            </a:r>
            <a:r>
              <a:rPr sz="2750" spc="-7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14213E"/>
                </a:solidFill>
                <a:latin typeface="Roboto"/>
                <a:cs typeface="Roboto"/>
              </a:rPr>
              <a:t>di</a:t>
            </a:r>
            <a:r>
              <a:rPr sz="2750" spc="-7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14213E"/>
                </a:solidFill>
                <a:latin typeface="Roboto"/>
                <a:cs typeface="Roboto"/>
              </a:rPr>
              <a:t>questi</a:t>
            </a:r>
            <a:r>
              <a:rPr sz="2750" spc="-7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14213E"/>
                </a:solidFill>
                <a:latin typeface="Roboto"/>
                <a:cs typeface="Roboto"/>
              </a:rPr>
              <a:t>elementi</a:t>
            </a:r>
            <a:endParaRPr sz="275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1650"/>
              </a:spcBef>
            </a:pPr>
            <a:r>
              <a:rPr sz="2750" dirty="0">
                <a:solidFill>
                  <a:srgbClr val="14213E"/>
                </a:solidFill>
                <a:latin typeface="Roboto"/>
                <a:cs typeface="Roboto"/>
              </a:rPr>
              <a:t>per</a:t>
            </a:r>
            <a:r>
              <a:rPr sz="2750" spc="-11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14213E"/>
                </a:solidFill>
                <a:latin typeface="Roboto"/>
                <a:cs typeface="Roboto"/>
              </a:rPr>
              <a:t>la</a:t>
            </a:r>
            <a:r>
              <a:rPr sz="2750" spc="-11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14213E"/>
                </a:solidFill>
                <a:latin typeface="Roboto"/>
                <a:cs typeface="Roboto"/>
              </a:rPr>
              <a:t>vita</a:t>
            </a:r>
            <a:r>
              <a:rPr sz="2750" spc="-10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14213E"/>
                </a:solidFill>
                <a:latin typeface="Roboto"/>
                <a:cs typeface="Roboto"/>
              </a:rPr>
              <a:t>sul</a:t>
            </a:r>
            <a:r>
              <a:rPr sz="2750" spc="-11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14213E"/>
                </a:solidFill>
                <a:latin typeface="Roboto"/>
                <a:cs typeface="Roboto"/>
              </a:rPr>
              <a:t>nostro</a:t>
            </a:r>
            <a:r>
              <a:rPr sz="2750" spc="-10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14213E"/>
                </a:solidFill>
                <a:latin typeface="Roboto"/>
                <a:cs typeface="Roboto"/>
              </a:rPr>
              <a:t>Pianeta.</a:t>
            </a:r>
            <a:endParaRPr sz="275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47000" y="322453"/>
            <a:ext cx="5434965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400" spc="265" dirty="0"/>
              <a:t>Gioí⭲atc</a:t>
            </a:r>
            <a:r>
              <a:rPr sz="3400" spc="90" dirty="0"/>
              <a:t> </a:t>
            </a:r>
            <a:r>
              <a:rPr sz="3400" spc="70" dirty="0"/>
              <a:t>i⭲tcí⭲a…io⭲alc </a:t>
            </a:r>
            <a:r>
              <a:rPr sz="3400" spc="310" dirty="0"/>
              <a:t>diíitti</a:t>
            </a:r>
            <a:r>
              <a:rPr sz="3400" spc="75" dirty="0"/>
              <a:t> </a:t>
            </a:r>
            <a:r>
              <a:rPr sz="3400" spc="365" dirty="0"/>
              <a:t>dci</a:t>
            </a:r>
            <a:r>
              <a:rPr sz="3400" spc="80" dirty="0"/>
              <a:t> </a:t>
            </a:r>
            <a:r>
              <a:rPr sz="3400" spc="130" dirty="0"/>
              <a:t>bambi⭲i: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8447000" y="1361820"/>
            <a:ext cx="5654675" cy="642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9130">
              <a:lnSpc>
                <a:spcPct val="100000"/>
              </a:lnSpc>
              <a:spcBef>
                <a:spcPts val="100"/>
              </a:spcBef>
            </a:pPr>
            <a:r>
              <a:rPr sz="2800" spc="250" dirty="0">
                <a:latin typeface="Arial MT"/>
                <a:cs typeface="Arial MT"/>
              </a:rPr>
              <a:t>Lc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110" dirty="0">
                <a:latin typeface="Arial MT"/>
                <a:cs typeface="Arial MT"/>
              </a:rPr>
              <a:t>alu⭲⭲c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305" dirty="0">
                <a:latin typeface="Arial MT"/>
                <a:cs typeface="Arial MT"/>
              </a:rPr>
              <a:t>c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225" dirty="0">
                <a:latin typeface="Arial MT"/>
                <a:cs typeface="Arial MT"/>
              </a:rPr>
              <a:t>oli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114" dirty="0">
                <a:latin typeface="Arial MT"/>
                <a:cs typeface="Arial MT"/>
              </a:rPr>
              <a:t>alu⭲⭲i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245" dirty="0">
                <a:latin typeface="Arial MT"/>
                <a:cs typeface="Arial MT"/>
              </a:rPr>
              <a:t>dclla </a:t>
            </a:r>
            <a:r>
              <a:rPr sz="2800" spc="170" dirty="0">
                <a:latin typeface="Arial MT"/>
                <a:cs typeface="Arial MT"/>
              </a:rPr>
              <a:t>classi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16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305" dirty="0">
                <a:latin typeface="Arial MT"/>
                <a:cs typeface="Arial MT"/>
              </a:rPr>
              <a:t>c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215" dirty="0">
                <a:latin typeface="Arial MT"/>
                <a:cs typeface="Arial MT"/>
              </a:rPr>
              <a:t>1B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so⭲o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245" dirty="0">
                <a:latin typeface="Arial MT"/>
                <a:cs typeface="Arial MT"/>
              </a:rPr>
              <a:t>stati </a:t>
            </a:r>
            <a:r>
              <a:rPr sz="2800" spc="270" dirty="0">
                <a:latin typeface="Arial MT"/>
                <a:cs typeface="Arial MT"/>
              </a:rPr>
              <a:t>chiamati</a:t>
            </a:r>
            <a:r>
              <a:rPr sz="2800" spc="55" dirty="0">
                <a:latin typeface="Arial MT"/>
                <a:cs typeface="Arial MT"/>
              </a:rPr>
              <a:t> </a:t>
            </a:r>
            <a:r>
              <a:rPr sz="2800" spc="325" dirty="0">
                <a:latin typeface="Arial MT"/>
                <a:cs typeface="Arial MT"/>
              </a:rPr>
              <a:t>a</a:t>
            </a:r>
            <a:r>
              <a:rPr sz="2800" spc="55" dirty="0">
                <a:latin typeface="Arial MT"/>
                <a:cs typeface="Arial MT"/>
              </a:rPr>
              <a:t> </a:t>
            </a:r>
            <a:r>
              <a:rPr sz="2800" spc="365" dirty="0">
                <a:latin typeface="Arial MT"/>
                <a:cs typeface="Arial MT"/>
              </a:rPr>
              <a:t>iiﬂcttcic</a:t>
            </a:r>
            <a:r>
              <a:rPr sz="2800" spc="55" dirty="0">
                <a:latin typeface="Arial MT"/>
                <a:cs typeface="Arial MT"/>
              </a:rPr>
              <a:t> </a:t>
            </a:r>
            <a:r>
              <a:rPr sz="2800" spc="165" dirty="0">
                <a:latin typeface="Arial MT"/>
                <a:cs typeface="Arial MT"/>
              </a:rPr>
              <a:t>sul </a:t>
            </a:r>
            <a:r>
              <a:rPr sz="2800" spc="135" dirty="0">
                <a:latin typeface="Arial MT"/>
                <a:cs typeface="Arial MT"/>
              </a:rPr>
              <a:t>sio⭲iﬁcato</a:t>
            </a:r>
            <a:r>
              <a:rPr sz="2800" spc="60" dirty="0">
                <a:latin typeface="Arial MT"/>
                <a:cs typeface="Arial MT"/>
              </a:rPr>
              <a:t> </a:t>
            </a:r>
            <a:r>
              <a:rPr sz="2800" spc="254" dirty="0">
                <a:latin typeface="Arial MT"/>
                <a:cs typeface="Arial MT"/>
              </a:rPr>
              <a:t>dclla</a:t>
            </a:r>
            <a:r>
              <a:rPr sz="2800" spc="60" dirty="0">
                <a:latin typeface="Arial MT"/>
                <a:cs typeface="Arial MT"/>
              </a:rPr>
              <a:t> </a:t>
            </a:r>
            <a:r>
              <a:rPr sz="2800" spc="325" dirty="0">
                <a:latin typeface="Arial MT"/>
                <a:cs typeface="Arial MT"/>
              </a:rPr>
              <a:t>paiola </a:t>
            </a:r>
            <a:r>
              <a:rPr sz="2800" spc="-10" dirty="0">
                <a:latin typeface="Arial MT"/>
                <a:cs typeface="Arial MT"/>
              </a:rPr>
              <a:t>DIRITTO</a:t>
            </a:r>
            <a:endParaRPr sz="2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2800" spc="85" dirty="0">
                <a:latin typeface="Arial MT"/>
                <a:cs typeface="Arial MT"/>
              </a:rPr>
              <a:t>Si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spc="155" dirty="0">
                <a:latin typeface="Arial MT"/>
                <a:cs typeface="Arial MT"/>
              </a:rPr>
              <a:t>è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spc="350" dirty="0">
                <a:latin typeface="Arial MT"/>
                <a:cs typeface="Arial MT"/>
              </a:rPr>
              <a:t>pailato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spc="295" dirty="0">
                <a:latin typeface="Arial MT"/>
                <a:cs typeface="Arial MT"/>
              </a:rPr>
              <a:t>di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spc="-310" dirty="0">
                <a:latin typeface="Arial MT"/>
                <a:cs typeface="Arial MT"/>
              </a:rPr>
              <a:t>u⭲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spc="150" dirty="0">
                <a:latin typeface="Arial MT"/>
                <a:cs typeface="Arial MT"/>
              </a:rPr>
              <a:t>co⭲cctto </a:t>
            </a:r>
            <a:r>
              <a:rPr sz="2800" spc="175" dirty="0">
                <a:latin typeface="Arial MT"/>
                <a:cs typeface="Arial MT"/>
              </a:rPr>
              <a:t>così</a:t>
            </a:r>
            <a:r>
              <a:rPr sz="2800" spc="60" dirty="0">
                <a:latin typeface="Arial MT"/>
                <a:cs typeface="Arial MT"/>
              </a:rPr>
              <a:t> </a:t>
            </a:r>
            <a:r>
              <a:rPr sz="2800" spc="220" dirty="0">
                <a:latin typeface="Arial MT"/>
                <a:cs typeface="Arial MT"/>
              </a:rPr>
              <a:t>impoita⭲tc</a:t>
            </a:r>
            <a:r>
              <a:rPr sz="2800" spc="60" dirty="0">
                <a:latin typeface="Arial MT"/>
                <a:cs typeface="Arial MT"/>
              </a:rPr>
              <a:t> </a:t>
            </a:r>
            <a:r>
              <a:rPr sz="2800" spc="305" dirty="0">
                <a:latin typeface="Arial MT"/>
                <a:cs typeface="Arial MT"/>
              </a:rPr>
              <a:t>c</a:t>
            </a:r>
            <a:r>
              <a:rPr sz="2800" spc="65" dirty="0">
                <a:latin typeface="Arial MT"/>
                <a:cs typeface="Arial MT"/>
              </a:rPr>
              <a:t> </a:t>
            </a:r>
            <a:r>
              <a:rPr sz="2800" spc="-530" dirty="0">
                <a:latin typeface="Arial MT"/>
                <a:cs typeface="Arial MT"/>
              </a:rPr>
              <a:t>⭲o⭲ </a:t>
            </a:r>
            <a:r>
              <a:rPr sz="2800" spc="95" dirty="0">
                <a:latin typeface="Arial MT"/>
                <a:cs typeface="Arial MT"/>
              </a:rPr>
              <a:t>sco⭲tato.</a:t>
            </a:r>
            <a:r>
              <a:rPr sz="2800" spc="50" dirty="0">
                <a:latin typeface="Arial MT"/>
                <a:cs typeface="Arial MT"/>
              </a:rPr>
              <a:t> </a:t>
            </a:r>
            <a:r>
              <a:rPr sz="2800" spc="280" dirty="0">
                <a:latin typeface="Arial MT"/>
                <a:cs typeface="Arial MT"/>
              </a:rPr>
              <a:t>6l</a:t>
            </a:r>
            <a:r>
              <a:rPr sz="2800" spc="55" dirty="0">
                <a:latin typeface="Arial MT"/>
                <a:cs typeface="Arial MT"/>
              </a:rPr>
              <a:t> </a:t>
            </a:r>
            <a:r>
              <a:rPr sz="2800" spc="170" dirty="0">
                <a:latin typeface="Arial MT"/>
                <a:cs typeface="Arial MT"/>
              </a:rPr>
              <a:t>tcimi⭲c</a:t>
            </a:r>
            <a:r>
              <a:rPr sz="2800" spc="55" dirty="0">
                <a:latin typeface="Arial MT"/>
                <a:cs typeface="Arial MT"/>
              </a:rPr>
              <a:t> </a:t>
            </a:r>
            <a:r>
              <a:rPr sz="2800" spc="295" dirty="0">
                <a:latin typeface="Arial MT"/>
                <a:cs typeface="Arial MT"/>
              </a:rPr>
              <a:t>dcl</a:t>
            </a:r>
            <a:r>
              <a:rPr sz="2800" spc="50" dirty="0">
                <a:latin typeface="Arial MT"/>
                <a:cs typeface="Arial MT"/>
              </a:rPr>
              <a:t> </a:t>
            </a:r>
            <a:r>
              <a:rPr sz="2800" spc="254" dirty="0">
                <a:latin typeface="Arial MT"/>
                <a:cs typeface="Arial MT"/>
              </a:rPr>
              <a:t>lavoio </a:t>
            </a:r>
            <a:r>
              <a:rPr sz="2800" spc="155" dirty="0">
                <a:latin typeface="Arial MT"/>
                <a:cs typeface="Arial MT"/>
              </a:rPr>
              <a:t>è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290" dirty="0">
                <a:latin typeface="Arial MT"/>
                <a:cs typeface="Arial MT"/>
              </a:rPr>
              <a:t>stato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icali……ato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165" dirty="0">
                <a:latin typeface="Arial MT"/>
                <a:cs typeface="Arial MT"/>
              </a:rPr>
              <a:t>il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120" dirty="0">
                <a:latin typeface="Arial MT"/>
                <a:cs typeface="Arial MT"/>
              </a:rPr>
              <a:t>ma⭲ifcsto </a:t>
            </a:r>
            <a:r>
              <a:rPr sz="2800" spc="-380" dirty="0">
                <a:latin typeface="Arial MT"/>
                <a:cs typeface="Arial MT"/>
              </a:rPr>
              <a:t>i⭲</a:t>
            </a:r>
            <a:r>
              <a:rPr sz="2800" spc="50" dirty="0">
                <a:latin typeface="Arial MT"/>
                <a:cs typeface="Arial MT"/>
              </a:rPr>
              <a:t> </a:t>
            </a:r>
            <a:r>
              <a:rPr sz="2800" spc="204" dirty="0">
                <a:latin typeface="Arial MT"/>
                <a:cs typeface="Arial MT"/>
              </a:rPr>
              <a:t>foto,</a:t>
            </a:r>
            <a:r>
              <a:rPr sz="2800" spc="50" dirty="0">
                <a:latin typeface="Arial MT"/>
                <a:cs typeface="Arial MT"/>
              </a:rPr>
              <a:t> </a:t>
            </a:r>
            <a:r>
              <a:rPr sz="2800" spc="240" dirty="0">
                <a:latin typeface="Arial MT"/>
                <a:cs typeface="Arial MT"/>
              </a:rPr>
              <a:t>simbolo</a:t>
            </a:r>
            <a:r>
              <a:rPr sz="2800" spc="50" dirty="0">
                <a:latin typeface="Arial MT"/>
                <a:cs typeface="Arial MT"/>
              </a:rPr>
              <a:t> </a:t>
            </a:r>
            <a:r>
              <a:rPr sz="2800" spc="295" dirty="0">
                <a:latin typeface="Arial MT"/>
                <a:cs typeface="Arial MT"/>
              </a:rPr>
              <a:t>dcl</a:t>
            </a:r>
            <a:r>
              <a:rPr sz="2800" spc="50" dirty="0">
                <a:latin typeface="Arial MT"/>
                <a:cs typeface="Arial MT"/>
              </a:rPr>
              <a:t> </a:t>
            </a:r>
            <a:r>
              <a:rPr sz="2800" spc="345" dirty="0">
                <a:latin typeface="Arial MT"/>
                <a:cs typeface="Arial MT"/>
              </a:rPr>
              <a:t>diiitto</a:t>
            </a:r>
            <a:r>
              <a:rPr sz="2800" spc="50" dirty="0">
                <a:latin typeface="Arial MT"/>
                <a:cs typeface="Arial MT"/>
              </a:rPr>
              <a:t> </a:t>
            </a:r>
            <a:r>
              <a:rPr sz="2800" spc="350" dirty="0">
                <a:latin typeface="Arial MT"/>
                <a:cs typeface="Arial MT"/>
              </a:rPr>
              <a:t>ad </a:t>
            </a:r>
            <a:r>
              <a:rPr sz="2800" spc="295" dirty="0">
                <a:latin typeface="Arial MT"/>
                <a:cs typeface="Arial MT"/>
              </a:rPr>
              <a:t>avcic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40" dirty="0">
                <a:latin typeface="Arial MT"/>
                <a:cs typeface="Arial MT"/>
              </a:rPr>
              <a:t>u⭲a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170" dirty="0">
                <a:latin typeface="Arial MT"/>
                <a:cs typeface="Arial MT"/>
              </a:rPr>
              <a:t>casa.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265" dirty="0">
                <a:latin typeface="Arial MT"/>
                <a:cs typeface="Arial MT"/>
              </a:rPr>
              <a:t>La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305" dirty="0">
                <a:latin typeface="Arial MT"/>
                <a:cs typeface="Arial MT"/>
              </a:rPr>
              <a:t>Tciia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155" dirty="0">
                <a:latin typeface="Arial MT"/>
                <a:cs typeface="Arial MT"/>
              </a:rPr>
              <a:t>è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175" dirty="0">
                <a:latin typeface="Arial MT"/>
                <a:cs typeface="Arial MT"/>
              </a:rPr>
              <a:t>la </a:t>
            </a:r>
            <a:r>
              <a:rPr sz="2800" spc="250" dirty="0">
                <a:latin typeface="Arial MT"/>
                <a:cs typeface="Arial MT"/>
              </a:rPr>
              <a:t>casa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spc="295" dirty="0">
                <a:latin typeface="Arial MT"/>
                <a:cs typeface="Arial MT"/>
              </a:rPr>
              <a:t>di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spc="305" dirty="0">
                <a:latin typeface="Arial MT"/>
                <a:cs typeface="Arial MT"/>
              </a:rPr>
              <a:t>tutti</a:t>
            </a:r>
            <a:r>
              <a:rPr sz="2800" spc="50" dirty="0">
                <a:latin typeface="Arial MT"/>
                <a:cs typeface="Arial MT"/>
              </a:rPr>
              <a:t> </a:t>
            </a:r>
            <a:r>
              <a:rPr sz="2800" spc="305" dirty="0">
                <a:latin typeface="Arial MT"/>
                <a:cs typeface="Arial MT"/>
              </a:rPr>
              <a:t>c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spc="450" dirty="0">
                <a:latin typeface="Arial MT"/>
                <a:cs typeface="Arial MT"/>
              </a:rPr>
              <a:t>pci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spc="290" dirty="0">
                <a:latin typeface="Arial MT"/>
                <a:cs typeface="Arial MT"/>
              </a:rPr>
              <a:t>qucsto </a:t>
            </a:r>
            <a:r>
              <a:rPr sz="2800" spc="335" dirty="0">
                <a:latin typeface="Arial MT"/>
                <a:cs typeface="Arial MT"/>
              </a:rPr>
              <a:t>dobbiamo</a:t>
            </a:r>
            <a:r>
              <a:rPr sz="2800" spc="65" dirty="0">
                <a:latin typeface="Arial MT"/>
                <a:cs typeface="Arial MT"/>
              </a:rPr>
              <a:t> </a:t>
            </a:r>
            <a:r>
              <a:rPr sz="2800" spc="180" dirty="0">
                <a:latin typeface="Arial MT"/>
                <a:cs typeface="Arial MT"/>
              </a:rPr>
              <a:t>impco⭲aici</a:t>
            </a:r>
            <a:r>
              <a:rPr sz="2800" spc="65" dirty="0">
                <a:latin typeface="Arial MT"/>
                <a:cs typeface="Arial MT"/>
              </a:rPr>
              <a:t> </a:t>
            </a:r>
            <a:r>
              <a:rPr sz="2800" spc="425" dirty="0">
                <a:latin typeface="Arial MT"/>
                <a:cs typeface="Arial MT"/>
              </a:rPr>
              <a:t>pci </a:t>
            </a:r>
            <a:r>
              <a:rPr sz="2800" spc="175" dirty="0">
                <a:latin typeface="Arial MT"/>
                <a:cs typeface="Arial MT"/>
              </a:rPr>
              <a:t>co⭲osccila</a:t>
            </a:r>
            <a:r>
              <a:rPr sz="2800" spc="65" dirty="0">
                <a:latin typeface="Arial MT"/>
                <a:cs typeface="Arial MT"/>
              </a:rPr>
              <a:t> </a:t>
            </a:r>
            <a:r>
              <a:rPr sz="2800" spc="450" dirty="0">
                <a:latin typeface="Arial MT"/>
                <a:cs typeface="Arial MT"/>
              </a:rPr>
              <a:t>pci</a:t>
            </a:r>
            <a:r>
              <a:rPr sz="2800" spc="65" dirty="0">
                <a:latin typeface="Arial MT"/>
                <a:cs typeface="Arial MT"/>
              </a:rPr>
              <a:t> </a:t>
            </a:r>
            <a:r>
              <a:rPr sz="2800" spc="340" dirty="0">
                <a:latin typeface="Arial MT"/>
                <a:cs typeface="Arial MT"/>
              </a:rPr>
              <a:t>picscivaila</a:t>
            </a:r>
            <a:r>
              <a:rPr sz="2800" spc="70" dirty="0">
                <a:latin typeface="Arial MT"/>
                <a:cs typeface="Arial MT"/>
              </a:rPr>
              <a:t> </a:t>
            </a:r>
            <a:r>
              <a:rPr sz="2800" spc="215" dirty="0">
                <a:latin typeface="Arial MT"/>
                <a:cs typeface="Arial MT"/>
              </a:rPr>
              <a:t>al </a:t>
            </a:r>
            <a:r>
              <a:rPr sz="2800" spc="190" dirty="0">
                <a:latin typeface="Arial MT"/>
                <a:cs typeface="Arial MT"/>
              </a:rPr>
              <a:t>mcolio,</a:t>
            </a:r>
            <a:r>
              <a:rPr sz="2800" spc="55" dirty="0">
                <a:latin typeface="Arial MT"/>
                <a:cs typeface="Arial MT"/>
              </a:rPr>
              <a:t> </a:t>
            </a:r>
            <a:r>
              <a:rPr sz="2800" spc="450" dirty="0">
                <a:latin typeface="Arial MT"/>
                <a:cs typeface="Arial MT"/>
              </a:rPr>
              <a:t>pci</a:t>
            </a:r>
            <a:r>
              <a:rPr sz="2800" spc="60" dirty="0">
                <a:latin typeface="Arial MT"/>
                <a:cs typeface="Arial MT"/>
              </a:rPr>
              <a:t> </a:t>
            </a:r>
            <a:r>
              <a:rPr sz="2800" spc="165" dirty="0">
                <a:latin typeface="Arial MT"/>
                <a:cs typeface="Arial MT"/>
              </a:rPr>
              <a:t>il</a:t>
            </a:r>
            <a:r>
              <a:rPr sz="2800" spc="55" dirty="0">
                <a:latin typeface="Arial MT"/>
                <a:cs typeface="Arial MT"/>
              </a:rPr>
              <a:t> </a:t>
            </a:r>
            <a:r>
              <a:rPr sz="2800" spc="265" dirty="0">
                <a:latin typeface="Arial MT"/>
                <a:cs typeface="Arial MT"/>
              </a:rPr>
              <a:t>futuio.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189089" cy="82295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94300" y="0"/>
              <a:ext cx="5175323" cy="32508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237750" y="0"/>
              <a:ext cx="7392648" cy="82295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2991475"/>
              <a:ext cx="7237749" cy="52381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0" y="0"/>
              <a:ext cx="2818150" cy="325755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5725" y="6861499"/>
            <a:ext cx="4065904" cy="4711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65"/>
              </a:lnSpc>
            </a:pPr>
            <a:r>
              <a:rPr sz="2900" spc="254" dirty="0">
                <a:latin typeface="Segoe UI Symbol"/>
                <a:cs typeface="Segoe UI Symbol"/>
              </a:rPr>
              <a:t>LABORATORIO</a:t>
            </a:r>
            <a:r>
              <a:rPr sz="2900" spc="70" dirty="0">
                <a:latin typeface="Segoe UI Symbol"/>
                <a:cs typeface="Segoe UI Symbol"/>
              </a:rPr>
              <a:t> </a:t>
            </a:r>
            <a:r>
              <a:rPr sz="2900" spc="220" dirty="0">
                <a:latin typeface="Segoe UI Symbol"/>
                <a:cs typeface="Segoe UI Symbol"/>
              </a:rPr>
              <a:t>HERA:</a:t>
            </a:r>
            <a:endParaRPr sz="29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725" y="7332555"/>
            <a:ext cx="4168775" cy="4133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35"/>
              </a:lnSpc>
            </a:pPr>
            <a:r>
              <a:rPr sz="2900" spc="305" dirty="0">
                <a:latin typeface="Segoe UI Symbol"/>
                <a:cs typeface="Segoe UI Symbol"/>
              </a:rPr>
              <a:t>FONTI</a:t>
            </a:r>
            <a:r>
              <a:rPr sz="2900" spc="60" dirty="0">
                <a:latin typeface="Segoe UI Symbol"/>
                <a:cs typeface="Segoe UI Symbol"/>
              </a:rPr>
              <a:t> </a:t>
            </a:r>
            <a:r>
              <a:rPr sz="2900" spc="360" dirty="0">
                <a:latin typeface="Segoe UI Symbol"/>
                <a:cs typeface="Segoe UI Symbol"/>
              </a:rPr>
              <a:t>ENERGETICHE</a:t>
            </a:r>
            <a:endParaRPr sz="2900">
              <a:latin typeface="Segoe UI Symbol"/>
              <a:cs typeface="Segoe UI 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52898" y="6861499"/>
            <a:ext cx="4827905" cy="44195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65"/>
              </a:lnSpc>
            </a:pPr>
            <a:r>
              <a:rPr sz="2900" spc="270" dirty="0">
                <a:latin typeface="Segoe UI Symbol"/>
                <a:cs typeface="Segoe UI Symbol"/>
              </a:rPr>
              <a:t>RICERCA</a:t>
            </a:r>
            <a:r>
              <a:rPr sz="2900" spc="60" dirty="0">
                <a:latin typeface="Segoe UI Symbol"/>
                <a:cs typeface="Segoe UI Symbol"/>
              </a:rPr>
              <a:t> </a:t>
            </a:r>
            <a:r>
              <a:rPr sz="2900" spc="405" dirty="0">
                <a:latin typeface="Segoe UI Symbol"/>
                <a:cs typeface="Segoe UI Symbol"/>
              </a:rPr>
              <a:t>SULLA</a:t>
            </a:r>
            <a:r>
              <a:rPr sz="2900" spc="60" dirty="0">
                <a:latin typeface="Segoe UI Symbol"/>
                <a:cs typeface="Segoe UI Symbol"/>
              </a:rPr>
              <a:t> </a:t>
            </a:r>
            <a:r>
              <a:rPr sz="2900" spc="275" dirty="0">
                <a:latin typeface="Segoe UI Symbol"/>
                <a:cs typeface="Segoe UI Symbol"/>
              </a:rPr>
              <a:t>FLORA</a:t>
            </a:r>
            <a:r>
              <a:rPr sz="2900" spc="65" dirty="0">
                <a:latin typeface="Segoe UI Symbol"/>
                <a:cs typeface="Segoe UI Symbol"/>
              </a:rPr>
              <a:t> </a:t>
            </a:r>
            <a:r>
              <a:rPr sz="2900" spc="505" dirty="0">
                <a:latin typeface="Segoe UI Symbol"/>
                <a:cs typeface="Segoe UI Symbol"/>
              </a:rPr>
              <a:t>E</a:t>
            </a:r>
            <a:endParaRPr sz="2900">
              <a:latin typeface="Segoe UI Symbol"/>
              <a:cs typeface="Segoe UI 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03899" y="7303459"/>
            <a:ext cx="4725670" cy="44195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65"/>
              </a:lnSpc>
            </a:pPr>
            <a:r>
              <a:rPr sz="2900" spc="405" dirty="0">
                <a:latin typeface="Segoe UI Symbol"/>
                <a:cs typeface="Segoe UI Symbol"/>
              </a:rPr>
              <a:t>SULLA</a:t>
            </a:r>
            <a:r>
              <a:rPr sz="2900" spc="55" dirty="0">
                <a:latin typeface="Segoe UI Symbol"/>
                <a:cs typeface="Segoe UI Symbol"/>
              </a:rPr>
              <a:t> </a:t>
            </a:r>
            <a:r>
              <a:rPr sz="2900" spc="190" dirty="0">
                <a:latin typeface="Segoe UI Symbol"/>
                <a:cs typeface="Segoe UI Symbol"/>
              </a:rPr>
              <a:t>FAUNA</a:t>
            </a:r>
            <a:r>
              <a:rPr sz="2900" spc="60" dirty="0">
                <a:latin typeface="Segoe UI Symbol"/>
                <a:cs typeface="Segoe UI Symbol"/>
              </a:rPr>
              <a:t> </a:t>
            </a:r>
            <a:r>
              <a:rPr sz="2900" spc="310" dirty="0">
                <a:latin typeface="Segoe UI Symbol"/>
                <a:cs typeface="Segoe UI Symbol"/>
              </a:rPr>
              <a:t>PRESENTI</a:t>
            </a:r>
            <a:endParaRPr sz="2900">
              <a:latin typeface="Segoe UI Symbol"/>
              <a:cs typeface="Segoe UI 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30321" y="7745420"/>
            <a:ext cx="5273040" cy="44195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65"/>
              </a:lnSpc>
            </a:pPr>
            <a:r>
              <a:rPr sz="2900" spc="325" dirty="0">
                <a:latin typeface="Segoe UI Symbol"/>
                <a:cs typeface="Segoe UI Symbol"/>
              </a:rPr>
              <a:t>NEGLI</a:t>
            </a:r>
            <a:r>
              <a:rPr sz="2900" spc="65" dirty="0">
                <a:latin typeface="Segoe UI Symbol"/>
                <a:cs typeface="Segoe UI Symbol"/>
              </a:rPr>
              <a:t> </a:t>
            </a:r>
            <a:r>
              <a:rPr sz="2900" spc="270" dirty="0">
                <a:latin typeface="Segoe UI Symbol"/>
                <a:cs typeface="Segoe UI Symbol"/>
              </a:rPr>
              <a:t>AMBIENTI</a:t>
            </a:r>
            <a:r>
              <a:rPr sz="2900" spc="70" dirty="0">
                <a:latin typeface="Segoe UI Symbol"/>
                <a:cs typeface="Segoe UI Symbol"/>
              </a:rPr>
              <a:t> </a:t>
            </a:r>
            <a:r>
              <a:rPr sz="2900" spc="215" dirty="0">
                <a:latin typeface="Segoe UI Symbol"/>
                <a:cs typeface="Segoe UI Symbol"/>
              </a:rPr>
              <a:t>NATURALI</a:t>
            </a:r>
            <a:endParaRPr sz="2900">
              <a:latin typeface="Segoe UI Symbol"/>
              <a:cs typeface="Segoe UI Symbo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4050" y="0"/>
            <a:ext cx="4575175" cy="412750"/>
          </a:xfrm>
          <a:custGeom>
            <a:avLst/>
            <a:gdLst/>
            <a:ahLst/>
            <a:cxnLst/>
            <a:rect l="l" t="t" r="r" b="b"/>
            <a:pathLst>
              <a:path w="4575175" h="412750">
                <a:moveTo>
                  <a:pt x="4574890" y="412184"/>
                </a:moveTo>
                <a:lnTo>
                  <a:pt x="0" y="412184"/>
                </a:lnTo>
                <a:lnTo>
                  <a:pt x="0" y="0"/>
                </a:lnTo>
                <a:lnTo>
                  <a:pt x="4574890" y="0"/>
                </a:lnTo>
                <a:lnTo>
                  <a:pt x="4574890" y="4121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1350" y="-57207"/>
            <a:ext cx="460184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200" dirty="0"/>
              <a:t>MAKING</a:t>
            </a:r>
            <a:r>
              <a:rPr sz="2900" spc="65" dirty="0"/>
              <a:t> </a:t>
            </a:r>
            <a:r>
              <a:rPr sz="2900" spc="450" dirty="0"/>
              <a:t>SEEDS</a:t>
            </a:r>
            <a:r>
              <a:rPr sz="2900" spc="65" dirty="0"/>
              <a:t> </a:t>
            </a:r>
            <a:r>
              <a:rPr sz="2900" spc="380" dirty="0"/>
              <a:t>BOMBS</a:t>
            </a:r>
            <a:endParaRPr sz="2900"/>
          </a:p>
        </p:txBody>
      </p:sp>
      <p:pic>
        <p:nvPicPr>
          <p:cNvPr id="14" name="object 14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11641812" y="1607462"/>
            <a:ext cx="153824" cy="2021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4088519" cy="79247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13549" y="1536417"/>
            <a:ext cx="31750" cy="81280"/>
            <a:chOff x="6613549" y="1536417"/>
            <a:chExt cx="31750" cy="81280"/>
          </a:xfrm>
        </p:grpSpPr>
        <p:sp>
          <p:nvSpPr>
            <p:cNvPr id="3" name="object 3"/>
            <p:cNvSpPr/>
            <p:nvPr/>
          </p:nvSpPr>
          <p:spPr>
            <a:xfrm>
              <a:off x="6618312" y="1541179"/>
              <a:ext cx="22225" cy="71755"/>
            </a:xfrm>
            <a:custGeom>
              <a:avLst/>
              <a:gdLst/>
              <a:ahLst/>
              <a:cxnLst/>
              <a:rect l="l" t="t" r="r" b="b"/>
              <a:pathLst>
                <a:path w="22225" h="71755">
                  <a:moveTo>
                    <a:pt x="11062" y="71170"/>
                  </a:moveTo>
                  <a:lnTo>
                    <a:pt x="23" y="33890"/>
                  </a:lnTo>
                  <a:lnTo>
                    <a:pt x="0" y="7907"/>
                  </a:lnTo>
                  <a:lnTo>
                    <a:pt x="5507" y="0"/>
                  </a:lnTo>
                  <a:lnTo>
                    <a:pt x="11062" y="16945"/>
                  </a:lnTo>
                  <a:lnTo>
                    <a:pt x="16617" y="0"/>
                  </a:lnTo>
                  <a:lnTo>
                    <a:pt x="22124" y="7907"/>
                  </a:lnTo>
                  <a:lnTo>
                    <a:pt x="22101" y="33890"/>
                  </a:lnTo>
                  <a:lnTo>
                    <a:pt x="11062" y="7117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18312" y="1541179"/>
              <a:ext cx="22225" cy="71755"/>
            </a:xfrm>
            <a:custGeom>
              <a:avLst/>
              <a:gdLst/>
              <a:ahLst/>
              <a:cxnLst/>
              <a:rect l="l" t="t" r="r" b="b"/>
              <a:pathLst>
                <a:path w="22225" h="71755">
                  <a:moveTo>
                    <a:pt x="11062" y="16945"/>
                  </a:moveTo>
                  <a:lnTo>
                    <a:pt x="16617" y="0"/>
                  </a:lnTo>
                  <a:lnTo>
                    <a:pt x="22124" y="7907"/>
                  </a:lnTo>
                  <a:lnTo>
                    <a:pt x="22101" y="33890"/>
                  </a:lnTo>
                  <a:lnTo>
                    <a:pt x="11062" y="71170"/>
                  </a:lnTo>
                  <a:lnTo>
                    <a:pt x="23" y="33890"/>
                  </a:lnTo>
                  <a:lnTo>
                    <a:pt x="0" y="7907"/>
                  </a:lnTo>
                  <a:lnTo>
                    <a:pt x="5507" y="0"/>
                  </a:lnTo>
                  <a:lnTo>
                    <a:pt x="11062" y="16945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790100" y="1689703"/>
            <a:ext cx="31750" cy="80010"/>
            <a:chOff x="6790100" y="1689703"/>
            <a:chExt cx="31750" cy="80010"/>
          </a:xfrm>
        </p:grpSpPr>
        <p:sp>
          <p:nvSpPr>
            <p:cNvPr id="6" name="object 6"/>
            <p:cNvSpPr/>
            <p:nvPr/>
          </p:nvSpPr>
          <p:spPr>
            <a:xfrm>
              <a:off x="6794862" y="1694465"/>
              <a:ext cx="22225" cy="70485"/>
            </a:xfrm>
            <a:custGeom>
              <a:avLst/>
              <a:gdLst/>
              <a:ahLst/>
              <a:cxnLst/>
              <a:rect l="l" t="t" r="r" b="b"/>
              <a:pathLst>
                <a:path w="22225" h="70485">
                  <a:moveTo>
                    <a:pt x="11062" y="70284"/>
                  </a:moveTo>
                  <a:lnTo>
                    <a:pt x="23" y="33468"/>
                  </a:lnTo>
                  <a:lnTo>
                    <a:pt x="0" y="7809"/>
                  </a:lnTo>
                  <a:lnTo>
                    <a:pt x="5507" y="0"/>
                  </a:lnTo>
                  <a:lnTo>
                    <a:pt x="11062" y="16734"/>
                  </a:lnTo>
                  <a:lnTo>
                    <a:pt x="16617" y="0"/>
                  </a:lnTo>
                  <a:lnTo>
                    <a:pt x="22124" y="7809"/>
                  </a:lnTo>
                  <a:lnTo>
                    <a:pt x="22101" y="33468"/>
                  </a:lnTo>
                  <a:lnTo>
                    <a:pt x="11062" y="70284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94862" y="1694465"/>
              <a:ext cx="22225" cy="70485"/>
            </a:xfrm>
            <a:custGeom>
              <a:avLst/>
              <a:gdLst/>
              <a:ahLst/>
              <a:cxnLst/>
              <a:rect l="l" t="t" r="r" b="b"/>
              <a:pathLst>
                <a:path w="22225" h="70485">
                  <a:moveTo>
                    <a:pt x="11062" y="16734"/>
                  </a:moveTo>
                  <a:lnTo>
                    <a:pt x="5507" y="0"/>
                  </a:lnTo>
                  <a:lnTo>
                    <a:pt x="0" y="7809"/>
                  </a:lnTo>
                  <a:lnTo>
                    <a:pt x="23" y="33468"/>
                  </a:lnTo>
                  <a:lnTo>
                    <a:pt x="11062" y="70284"/>
                  </a:lnTo>
                  <a:lnTo>
                    <a:pt x="22101" y="33468"/>
                  </a:lnTo>
                  <a:lnTo>
                    <a:pt x="22124" y="7809"/>
                  </a:lnTo>
                  <a:lnTo>
                    <a:pt x="16617" y="0"/>
                  </a:lnTo>
                  <a:lnTo>
                    <a:pt x="11062" y="16734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918349" y="1841217"/>
            <a:ext cx="31750" cy="81280"/>
            <a:chOff x="6918349" y="1841217"/>
            <a:chExt cx="31750" cy="81280"/>
          </a:xfrm>
        </p:grpSpPr>
        <p:sp>
          <p:nvSpPr>
            <p:cNvPr id="9" name="object 9"/>
            <p:cNvSpPr/>
            <p:nvPr/>
          </p:nvSpPr>
          <p:spPr>
            <a:xfrm>
              <a:off x="6923112" y="1845979"/>
              <a:ext cx="22225" cy="71755"/>
            </a:xfrm>
            <a:custGeom>
              <a:avLst/>
              <a:gdLst/>
              <a:ahLst/>
              <a:cxnLst/>
              <a:rect l="l" t="t" r="r" b="b"/>
              <a:pathLst>
                <a:path w="22225" h="71755">
                  <a:moveTo>
                    <a:pt x="11062" y="71170"/>
                  </a:moveTo>
                  <a:lnTo>
                    <a:pt x="23" y="33890"/>
                  </a:lnTo>
                  <a:lnTo>
                    <a:pt x="0" y="7907"/>
                  </a:lnTo>
                  <a:lnTo>
                    <a:pt x="5507" y="0"/>
                  </a:lnTo>
                  <a:lnTo>
                    <a:pt x="11062" y="16945"/>
                  </a:lnTo>
                  <a:lnTo>
                    <a:pt x="16617" y="0"/>
                  </a:lnTo>
                  <a:lnTo>
                    <a:pt x="22124" y="7907"/>
                  </a:lnTo>
                  <a:lnTo>
                    <a:pt x="22101" y="33890"/>
                  </a:lnTo>
                  <a:lnTo>
                    <a:pt x="11062" y="7117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23112" y="1845979"/>
              <a:ext cx="22225" cy="71755"/>
            </a:xfrm>
            <a:custGeom>
              <a:avLst/>
              <a:gdLst/>
              <a:ahLst/>
              <a:cxnLst/>
              <a:rect l="l" t="t" r="r" b="b"/>
              <a:pathLst>
                <a:path w="22225" h="71755">
                  <a:moveTo>
                    <a:pt x="11062" y="16945"/>
                  </a:moveTo>
                  <a:lnTo>
                    <a:pt x="16617" y="0"/>
                  </a:lnTo>
                  <a:lnTo>
                    <a:pt x="22124" y="7907"/>
                  </a:lnTo>
                  <a:lnTo>
                    <a:pt x="22101" y="33890"/>
                  </a:lnTo>
                  <a:lnTo>
                    <a:pt x="11062" y="71170"/>
                  </a:lnTo>
                  <a:lnTo>
                    <a:pt x="23" y="33890"/>
                  </a:lnTo>
                  <a:lnTo>
                    <a:pt x="0" y="7907"/>
                  </a:lnTo>
                  <a:lnTo>
                    <a:pt x="5507" y="0"/>
                  </a:lnTo>
                  <a:lnTo>
                    <a:pt x="11062" y="16945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347637" y="1536187"/>
            <a:ext cx="274955" cy="163195"/>
            <a:chOff x="6347637" y="1536187"/>
            <a:chExt cx="274955" cy="163195"/>
          </a:xfrm>
        </p:grpSpPr>
        <p:sp>
          <p:nvSpPr>
            <p:cNvPr id="12" name="object 12"/>
            <p:cNvSpPr/>
            <p:nvPr/>
          </p:nvSpPr>
          <p:spPr>
            <a:xfrm>
              <a:off x="6352399" y="1540950"/>
              <a:ext cx="265430" cy="153670"/>
            </a:xfrm>
            <a:custGeom>
              <a:avLst/>
              <a:gdLst/>
              <a:ahLst/>
              <a:cxnLst/>
              <a:rect l="l" t="t" r="r" b="b"/>
              <a:pathLst>
                <a:path w="265429" h="153669">
                  <a:moveTo>
                    <a:pt x="132449" y="153299"/>
                  </a:moveTo>
                  <a:lnTo>
                    <a:pt x="80894" y="147276"/>
                  </a:lnTo>
                  <a:lnTo>
                    <a:pt x="38793" y="130849"/>
                  </a:lnTo>
                  <a:lnTo>
                    <a:pt x="10408" y="106485"/>
                  </a:lnTo>
                  <a:lnTo>
                    <a:pt x="0" y="76649"/>
                  </a:lnTo>
                  <a:lnTo>
                    <a:pt x="10408" y="46814"/>
                  </a:lnTo>
                  <a:lnTo>
                    <a:pt x="38793" y="22450"/>
                  </a:lnTo>
                  <a:lnTo>
                    <a:pt x="80894" y="6023"/>
                  </a:lnTo>
                  <a:lnTo>
                    <a:pt x="132449" y="0"/>
                  </a:lnTo>
                  <a:lnTo>
                    <a:pt x="184005" y="6023"/>
                  </a:lnTo>
                  <a:lnTo>
                    <a:pt x="226106" y="22450"/>
                  </a:lnTo>
                  <a:lnTo>
                    <a:pt x="254491" y="46814"/>
                  </a:lnTo>
                  <a:lnTo>
                    <a:pt x="264899" y="76649"/>
                  </a:lnTo>
                  <a:lnTo>
                    <a:pt x="254491" y="106485"/>
                  </a:lnTo>
                  <a:lnTo>
                    <a:pt x="226106" y="130849"/>
                  </a:lnTo>
                  <a:lnTo>
                    <a:pt x="184005" y="147276"/>
                  </a:lnTo>
                  <a:lnTo>
                    <a:pt x="132449" y="1532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28619" y="1586691"/>
              <a:ext cx="113030" cy="16510"/>
            </a:xfrm>
            <a:custGeom>
              <a:avLst/>
              <a:gdLst/>
              <a:ahLst/>
              <a:cxnLst/>
              <a:rect l="l" t="t" r="r" b="b"/>
              <a:pathLst>
                <a:path w="113029" h="16509">
                  <a:moveTo>
                    <a:pt x="21416" y="15968"/>
                  </a:moveTo>
                  <a:lnTo>
                    <a:pt x="6177" y="15968"/>
                  </a:lnTo>
                  <a:lnTo>
                    <a:pt x="0" y="12394"/>
                  </a:lnTo>
                  <a:lnTo>
                    <a:pt x="0" y="3574"/>
                  </a:lnTo>
                  <a:lnTo>
                    <a:pt x="6177" y="0"/>
                  </a:lnTo>
                  <a:lnTo>
                    <a:pt x="21416" y="0"/>
                  </a:lnTo>
                  <a:lnTo>
                    <a:pt x="27593" y="3574"/>
                  </a:lnTo>
                  <a:lnTo>
                    <a:pt x="27593" y="12394"/>
                  </a:lnTo>
                  <a:lnTo>
                    <a:pt x="21416" y="15968"/>
                  </a:lnTo>
                  <a:close/>
                </a:path>
                <a:path w="113029" h="16509">
                  <a:moveTo>
                    <a:pt x="106282" y="15968"/>
                  </a:moveTo>
                  <a:lnTo>
                    <a:pt x="91043" y="15968"/>
                  </a:lnTo>
                  <a:lnTo>
                    <a:pt x="84866" y="12394"/>
                  </a:lnTo>
                  <a:lnTo>
                    <a:pt x="84866" y="3574"/>
                  </a:lnTo>
                  <a:lnTo>
                    <a:pt x="91043" y="0"/>
                  </a:lnTo>
                  <a:lnTo>
                    <a:pt x="106282" y="0"/>
                  </a:lnTo>
                  <a:lnTo>
                    <a:pt x="112459" y="3574"/>
                  </a:lnTo>
                  <a:lnTo>
                    <a:pt x="112459" y="12394"/>
                  </a:lnTo>
                  <a:lnTo>
                    <a:pt x="106282" y="15968"/>
                  </a:lnTo>
                  <a:close/>
                </a:path>
              </a:pathLst>
            </a:custGeom>
            <a:solidFill>
              <a:srgbClr val="B8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52399" y="1540950"/>
              <a:ext cx="265430" cy="153670"/>
            </a:xfrm>
            <a:custGeom>
              <a:avLst/>
              <a:gdLst/>
              <a:ahLst/>
              <a:cxnLst/>
              <a:rect l="l" t="t" r="r" b="b"/>
              <a:pathLst>
                <a:path w="265429" h="153669">
                  <a:moveTo>
                    <a:pt x="76219" y="53725"/>
                  </a:moveTo>
                  <a:lnTo>
                    <a:pt x="76219" y="49316"/>
                  </a:lnTo>
                  <a:lnTo>
                    <a:pt x="82397" y="45741"/>
                  </a:lnTo>
                  <a:lnTo>
                    <a:pt x="90016" y="45741"/>
                  </a:lnTo>
                  <a:lnTo>
                    <a:pt x="97636" y="45741"/>
                  </a:lnTo>
                  <a:lnTo>
                    <a:pt x="103813" y="49316"/>
                  </a:lnTo>
                  <a:lnTo>
                    <a:pt x="103813" y="53725"/>
                  </a:lnTo>
                  <a:lnTo>
                    <a:pt x="103813" y="58135"/>
                  </a:lnTo>
                  <a:lnTo>
                    <a:pt x="97636" y="61710"/>
                  </a:lnTo>
                  <a:lnTo>
                    <a:pt x="90016" y="61710"/>
                  </a:lnTo>
                  <a:lnTo>
                    <a:pt x="82397" y="61710"/>
                  </a:lnTo>
                  <a:lnTo>
                    <a:pt x="76219" y="58135"/>
                  </a:lnTo>
                  <a:lnTo>
                    <a:pt x="76219" y="53725"/>
                  </a:lnTo>
                </a:path>
                <a:path w="265429" h="153669">
                  <a:moveTo>
                    <a:pt x="161086" y="53725"/>
                  </a:moveTo>
                  <a:lnTo>
                    <a:pt x="161086" y="49316"/>
                  </a:lnTo>
                  <a:lnTo>
                    <a:pt x="167263" y="45741"/>
                  </a:lnTo>
                  <a:lnTo>
                    <a:pt x="174883" y="45741"/>
                  </a:lnTo>
                  <a:lnTo>
                    <a:pt x="182502" y="45741"/>
                  </a:lnTo>
                  <a:lnTo>
                    <a:pt x="188679" y="49316"/>
                  </a:lnTo>
                  <a:lnTo>
                    <a:pt x="188679" y="53725"/>
                  </a:lnTo>
                  <a:lnTo>
                    <a:pt x="188679" y="58135"/>
                  </a:lnTo>
                  <a:lnTo>
                    <a:pt x="182502" y="61710"/>
                  </a:lnTo>
                  <a:lnTo>
                    <a:pt x="174883" y="61710"/>
                  </a:lnTo>
                  <a:lnTo>
                    <a:pt x="167263" y="61710"/>
                  </a:lnTo>
                  <a:lnTo>
                    <a:pt x="161086" y="58135"/>
                  </a:lnTo>
                  <a:lnTo>
                    <a:pt x="161086" y="53725"/>
                  </a:lnTo>
                </a:path>
                <a:path w="265429" h="153669">
                  <a:moveTo>
                    <a:pt x="60661" y="110077"/>
                  </a:moveTo>
                  <a:lnTo>
                    <a:pt x="96545" y="120777"/>
                  </a:lnTo>
                  <a:lnTo>
                    <a:pt x="132407" y="124343"/>
                  </a:lnTo>
                  <a:lnTo>
                    <a:pt x="168249" y="120777"/>
                  </a:lnTo>
                  <a:lnTo>
                    <a:pt x="204070" y="110077"/>
                  </a:lnTo>
                </a:path>
                <a:path w="265429" h="153669">
                  <a:moveTo>
                    <a:pt x="0" y="76649"/>
                  </a:moveTo>
                  <a:lnTo>
                    <a:pt x="10408" y="46814"/>
                  </a:lnTo>
                  <a:lnTo>
                    <a:pt x="38793" y="22450"/>
                  </a:lnTo>
                  <a:lnTo>
                    <a:pt x="80894" y="6023"/>
                  </a:lnTo>
                  <a:lnTo>
                    <a:pt x="132449" y="0"/>
                  </a:lnTo>
                  <a:lnTo>
                    <a:pt x="184005" y="6023"/>
                  </a:lnTo>
                  <a:lnTo>
                    <a:pt x="226106" y="22450"/>
                  </a:lnTo>
                  <a:lnTo>
                    <a:pt x="254491" y="46814"/>
                  </a:lnTo>
                  <a:lnTo>
                    <a:pt x="264899" y="76649"/>
                  </a:lnTo>
                  <a:lnTo>
                    <a:pt x="254491" y="106485"/>
                  </a:lnTo>
                  <a:lnTo>
                    <a:pt x="226106" y="130849"/>
                  </a:lnTo>
                  <a:lnTo>
                    <a:pt x="184005" y="147276"/>
                  </a:lnTo>
                  <a:lnTo>
                    <a:pt x="132449" y="153299"/>
                  </a:lnTo>
                  <a:lnTo>
                    <a:pt x="80894" y="147276"/>
                  </a:lnTo>
                  <a:lnTo>
                    <a:pt x="38793" y="130849"/>
                  </a:lnTo>
                  <a:lnTo>
                    <a:pt x="10408" y="106485"/>
                  </a:lnTo>
                  <a:lnTo>
                    <a:pt x="0" y="76649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7453312" y="919162"/>
            <a:ext cx="181124" cy="13342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6843612" y="985837"/>
            <a:ext cx="181124" cy="13342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6214962" y="1109737"/>
            <a:ext cx="360449" cy="285824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8824912" y="1495387"/>
            <a:ext cx="314325" cy="355600"/>
            <a:chOff x="8824912" y="1495387"/>
            <a:chExt cx="314325" cy="355600"/>
          </a:xfrm>
        </p:grpSpPr>
        <p:sp>
          <p:nvSpPr>
            <p:cNvPr id="19" name="object 19"/>
            <p:cNvSpPr/>
            <p:nvPr/>
          </p:nvSpPr>
          <p:spPr>
            <a:xfrm>
              <a:off x="8829675" y="1500150"/>
              <a:ext cx="304800" cy="346075"/>
            </a:xfrm>
            <a:custGeom>
              <a:avLst/>
              <a:gdLst/>
              <a:ahLst/>
              <a:cxnLst/>
              <a:rect l="l" t="t" r="r" b="b"/>
              <a:pathLst>
                <a:path w="304800" h="346075">
                  <a:moveTo>
                    <a:pt x="152399" y="345599"/>
                  </a:moveTo>
                  <a:lnTo>
                    <a:pt x="111886" y="339427"/>
                  </a:lnTo>
                  <a:lnTo>
                    <a:pt x="75480" y="322007"/>
                  </a:lnTo>
                  <a:lnTo>
                    <a:pt x="44636" y="294988"/>
                  </a:lnTo>
                  <a:lnTo>
                    <a:pt x="20807" y="260015"/>
                  </a:lnTo>
                  <a:lnTo>
                    <a:pt x="5443" y="218737"/>
                  </a:lnTo>
                  <a:lnTo>
                    <a:pt x="0" y="172799"/>
                  </a:lnTo>
                  <a:lnTo>
                    <a:pt x="5443" y="126862"/>
                  </a:lnTo>
                  <a:lnTo>
                    <a:pt x="20807" y="85584"/>
                  </a:lnTo>
                  <a:lnTo>
                    <a:pt x="44636" y="50611"/>
                  </a:lnTo>
                  <a:lnTo>
                    <a:pt x="75480" y="23592"/>
                  </a:lnTo>
                  <a:lnTo>
                    <a:pt x="111886" y="6172"/>
                  </a:lnTo>
                  <a:lnTo>
                    <a:pt x="152399" y="0"/>
                  </a:lnTo>
                  <a:lnTo>
                    <a:pt x="192913" y="6172"/>
                  </a:lnTo>
                  <a:lnTo>
                    <a:pt x="229319" y="23592"/>
                  </a:lnTo>
                  <a:lnTo>
                    <a:pt x="260162" y="50611"/>
                  </a:lnTo>
                  <a:lnTo>
                    <a:pt x="283992" y="85584"/>
                  </a:lnTo>
                  <a:lnTo>
                    <a:pt x="299356" y="126862"/>
                  </a:lnTo>
                  <a:lnTo>
                    <a:pt x="304799" y="172799"/>
                  </a:lnTo>
                  <a:lnTo>
                    <a:pt x="299356" y="218737"/>
                  </a:lnTo>
                  <a:lnTo>
                    <a:pt x="283992" y="260015"/>
                  </a:lnTo>
                  <a:lnTo>
                    <a:pt x="260162" y="294988"/>
                  </a:lnTo>
                  <a:lnTo>
                    <a:pt x="229319" y="322007"/>
                  </a:lnTo>
                  <a:lnTo>
                    <a:pt x="192913" y="339427"/>
                  </a:lnTo>
                  <a:lnTo>
                    <a:pt x="152399" y="3455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17375" y="1603269"/>
              <a:ext cx="129539" cy="36195"/>
            </a:xfrm>
            <a:custGeom>
              <a:avLst/>
              <a:gdLst/>
              <a:ahLst/>
              <a:cxnLst/>
              <a:rect l="l" t="t" r="r" b="b"/>
              <a:pathLst>
                <a:path w="129540" h="36194">
                  <a:moveTo>
                    <a:pt x="24642" y="35999"/>
                  </a:moveTo>
                  <a:lnTo>
                    <a:pt x="7106" y="35999"/>
                  </a:lnTo>
                  <a:lnTo>
                    <a:pt x="0" y="27941"/>
                  </a:lnTo>
                  <a:lnTo>
                    <a:pt x="0" y="8058"/>
                  </a:lnTo>
                  <a:lnTo>
                    <a:pt x="7106" y="0"/>
                  </a:lnTo>
                  <a:lnTo>
                    <a:pt x="24642" y="0"/>
                  </a:lnTo>
                  <a:lnTo>
                    <a:pt x="31749" y="8058"/>
                  </a:lnTo>
                  <a:lnTo>
                    <a:pt x="31749" y="27941"/>
                  </a:lnTo>
                  <a:lnTo>
                    <a:pt x="24642" y="35999"/>
                  </a:lnTo>
                  <a:close/>
                </a:path>
                <a:path w="129540" h="36194">
                  <a:moveTo>
                    <a:pt x="122291" y="35999"/>
                  </a:moveTo>
                  <a:lnTo>
                    <a:pt x="104756" y="35999"/>
                  </a:lnTo>
                  <a:lnTo>
                    <a:pt x="97648" y="27941"/>
                  </a:lnTo>
                  <a:lnTo>
                    <a:pt x="97648" y="8058"/>
                  </a:lnTo>
                  <a:lnTo>
                    <a:pt x="104756" y="0"/>
                  </a:lnTo>
                  <a:lnTo>
                    <a:pt x="122291" y="0"/>
                  </a:lnTo>
                  <a:lnTo>
                    <a:pt x="129398" y="8058"/>
                  </a:lnTo>
                  <a:lnTo>
                    <a:pt x="129398" y="27941"/>
                  </a:lnTo>
                  <a:lnTo>
                    <a:pt x="122291" y="35999"/>
                  </a:lnTo>
                  <a:close/>
                </a:path>
              </a:pathLst>
            </a:custGeom>
            <a:solidFill>
              <a:srgbClr val="B8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29675" y="1500150"/>
              <a:ext cx="304800" cy="346075"/>
            </a:xfrm>
            <a:custGeom>
              <a:avLst/>
              <a:gdLst/>
              <a:ahLst/>
              <a:cxnLst/>
              <a:rect l="l" t="t" r="r" b="b"/>
              <a:pathLst>
                <a:path w="304800" h="346075">
                  <a:moveTo>
                    <a:pt x="87700" y="121119"/>
                  </a:moveTo>
                  <a:lnTo>
                    <a:pt x="87700" y="111178"/>
                  </a:lnTo>
                  <a:lnTo>
                    <a:pt x="94807" y="103119"/>
                  </a:lnTo>
                  <a:lnTo>
                    <a:pt x="103575" y="103119"/>
                  </a:lnTo>
                  <a:lnTo>
                    <a:pt x="112342" y="103119"/>
                  </a:lnTo>
                  <a:lnTo>
                    <a:pt x="119450" y="111178"/>
                  </a:lnTo>
                  <a:lnTo>
                    <a:pt x="119450" y="121119"/>
                  </a:lnTo>
                  <a:lnTo>
                    <a:pt x="119450" y="131061"/>
                  </a:lnTo>
                  <a:lnTo>
                    <a:pt x="112342" y="139119"/>
                  </a:lnTo>
                  <a:lnTo>
                    <a:pt x="103575" y="139119"/>
                  </a:lnTo>
                  <a:lnTo>
                    <a:pt x="94807" y="139119"/>
                  </a:lnTo>
                  <a:lnTo>
                    <a:pt x="87700" y="131061"/>
                  </a:lnTo>
                  <a:lnTo>
                    <a:pt x="87700" y="121119"/>
                  </a:lnTo>
                </a:path>
                <a:path w="304800" h="346075">
                  <a:moveTo>
                    <a:pt x="185349" y="121119"/>
                  </a:moveTo>
                  <a:lnTo>
                    <a:pt x="185349" y="111178"/>
                  </a:lnTo>
                  <a:lnTo>
                    <a:pt x="192456" y="103119"/>
                  </a:lnTo>
                  <a:lnTo>
                    <a:pt x="201224" y="103119"/>
                  </a:lnTo>
                  <a:lnTo>
                    <a:pt x="209992" y="103119"/>
                  </a:lnTo>
                  <a:lnTo>
                    <a:pt x="217099" y="111178"/>
                  </a:lnTo>
                  <a:lnTo>
                    <a:pt x="217099" y="121119"/>
                  </a:lnTo>
                  <a:lnTo>
                    <a:pt x="217099" y="131061"/>
                  </a:lnTo>
                  <a:lnTo>
                    <a:pt x="209992" y="139119"/>
                  </a:lnTo>
                  <a:lnTo>
                    <a:pt x="201224" y="139119"/>
                  </a:lnTo>
                  <a:lnTo>
                    <a:pt x="192456" y="139119"/>
                  </a:lnTo>
                  <a:lnTo>
                    <a:pt x="185349" y="131061"/>
                  </a:lnTo>
                  <a:lnTo>
                    <a:pt x="185349" y="121119"/>
                  </a:lnTo>
                </a:path>
                <a:path w="304800" h="346075">
                  <a:moveTo>
                    <a:pt x="69798" y="248159"/>
                  </a:moveTo>
                  <a:lnTo>
                    <a:pt x="111087" y="272280"/>
                  </a:lnTo>
                  <a:lnTo>
                    <a:pt x="152351" y="280320"/>
                  </a:lnTo>
                  <a:lnTo>
                    <a:pt x="193592" y="272280"/>
                  </a:lnTo>
                  <a:lnTo>
                    <a:pt x="234808" y="248159"/>
                  </a:lnTo>
                </a:path>
                <a:path w="304800" h="346075">
                  <a:moveTo>
                    <a:pt x="0" y="172799"/>
                  </a:moveTo>
                  <a:lnTo>
                    <a:pt x="5443" y="126862"/>
                  </a:lnTo>
                  <a:lnTo>
                    <a:pt x="20807" y="85584"/>
                  </a:lnTo>
                  <a:lnTo>
                    <a:pt x="44636" y="50611"/>
                  </a:lnTo>
                  <a:lnTo>
                    <a:pt x="75480" y="23592"/>
                  </a:lnTo>
                  <a:lnTo>
                    <a:pt x="111886" y="6172"/>
                  </a:lnTo>
                  <a:lnTo>
                    <a:pt x="152399" y="0"/>
                  </a:lnTo>
                  <a:lnTo>
                    <a:pt x="192913" y="6172"/>
                  </a:lnTo>
                  <a:lnTo>
                    <a:pt x="229319" y="23592"/>
                  </a:lnTo>
                  <a:lnTo>
                    <a:pt x="260162" y="50611"/>
                  </a:lnTo>
                  <a:lnTo>
                    <a:pt x="283992" y="85584"/>
                  </a:lnTo>
                  <a:lnTo>
                    <a:pt x="299356" y="126862"/>
                  </a:lnTo>
                  <a:lnTo>
                    <a:pt x="304799" y="172799"/>
                  </a:lnTo>
                  <a:lnTo>
                    <a:pt x="299356" y="218737"/>
                  </a:lnTo>
                  <a:lnTo>
                    <a:pt x="283992" y="260015"/>
                  </a:lnTo>
                  <a:lnTo>
                    <a:pt x="260162" y="294988"/>
                  </a:lnTo>
                  <a:lnTo>
                    <a:pt x="229319" y="322007"/>
                  </a:lnTo>
                  <a:lnTo>
                    <a:pt x="192913" y="339427"/>
                  </a:lnTo>
                  <a:lnTo>
                    <a:pt x="152399" y="345599"/>
                  </a:lnTo>
                  <a:lnTo>
                    <a:pt x="111886" y="339427"/>
                  </a:lnTo>
                  <a:lnTo>
                    <a:pt x="75480" y="322007"/>
                  </a:lnTo>
                  <a:lnTo>
                    <a:pt x="44636" y="294988"/>
                  </a:lnTo>
                  <a:lnTo>
                    <a:pt x="20807" y="260015"/>
                  </a:lnTo>
                  <a:lnTo>
                    <a:pt x="5443" y="218737"/>
                  </a:lnTo>
                  <a:lnTo>
                    <a:pt x="0" y="172799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6719887" y="719137"/>
            <a:ext cx="371624" cy="162824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sp>
          <p:nvSpPr>
            <p:cNvPr id="24" name="object 24"/>
            <p:cNvSpPr/>
            <p:nvPr/>
          </p:nvSpPr>
          <p:spPr>
            <a:xfrm>
              <a:off x="6781800" y="2352675"/>
              <a:ext cx="265430" cy="228600"/>
            </a:xfrm>
            <a:custGeom>
              <a:avLst/>
              <a:gdLst/>
              <a:ahLst/>
              <a:cxnLst/>
              <a:rect l="l" t="t" r="r" b="b"/>
              <a:pathLst>
                <a:path w="265429" h="228600">
                  <a:moveTo>
                    <a:pt x="132449" y="228599"/>
                  </a:moveTo>
                  <a:lnTo>
                    <a:pt x="80894" y="219617"/>
                  </a:lnTo>
                  <a:lnTo>
                    <a:pt x="38793" y="195122"/>
                  </a:lnTo>
                  <a:lnTo>
                    <a:pt x="10408" y="158790"/>
                  </a:lnTo>
                  <a:lnTo>
                    <a:pt x="0" y="114299"/>
                  </a:lnTo>
                  <a:lnTo>
                    <a:pt x="10408" y="69809"/>
                  </a:lnTo>
                  <a:lnTo>
                    <a:pt x="38793" y="33477"/>
                  </a:lnTo>
                  <a:lnTo>
                    <a:pt x="80894" y="8982"/>
                  </a:lnTo>
                  <a:lnTo>
                    <a:pt x="132449" y="0"/>
                  </a:lnTo>
                  <a:lnTo>
                    <a:pt x="184005" y="8982"/>
                  </a:lnTo>
                  <a:lnTo>
                    <a:pt x="226106" y="33477"/>
                  </a:lnTo>
                  <a:lnTo>
                    <a:pt x="254491" y="69809"/>
                  </a:lnTo>
                  <a:lnTo>
                    <a:pt x="264899" y="114299"/>
                  </a:lnTo>
                  <a:lnTo>
                    <a:pt x="254491" y="158790"/>
                  </a:lnTo>
                  <a:lnTo>
                    <a:pt x="226106" y="195122"/>
                  </a:lnTo>
                  <a:lnTo>
                    <a:pt x="184005" y="219617"/>
                  </a:lnTo>
                  <a:lnTo>
                    <a:pt x="132449" y="2285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58020" y="2420884"/>
              <a:ext cx="113030" cy="24130"/>
            </a:xfrm>
            <a:custGeom>
              <a:avLst/>
              <a:gdLst/>
              <a:ahLst/>
              <a:cxnLst/>
              <a:rect l="l" t="t" r="r" b="b"/>
              <a:pathLst>
                <a:path w="113029" h="24130">
                  <a:moveTo>
                    <a:pt x="21416" y="23812"/>
                  </a:moveTo>
                  <a:lnTo>
                    <a:pt x="6176" y="23812"/>
                  </a:lnTo>
                  <a:lnTo>
                    <a:pt x="0" y="18481"/>
                  </a:lnTo>
                  <a:lnTo>
                    <a:pt x="0" y="5330"/>
                  </a:lnTo>
                  <a:lnTo>
                    <a:pt x="6176" y="0"/>
                  </a:lnTo>
                  <a:lnTo>
                    <a:pt x="21416" y="0"/>
                  </a:lnTo>
                  <a:lnTo>
                    <a:pt x="27593" y="5330"/>
                  </a:lnTo>
                  <a:lnTo>
                    <a:pt x="27593" y="18481"/>
                  </a:lnTo>
                  <a:lnTo>
                    <a:pt x="21416" y="23812"/>
                  </a:lnTo>
                  <a:close/>
                </a:path>
                <a:path w="113029" h="24130">
                  <a:moveTo>
                    <a:pt x="106282" y="23812"/>
                  </a:moveTo>
                  <a:lnTo>
                    <a:pt x="91043" y="23812"/>
                  </a:lnTo>
                  <a:lnTo>
                    <a:pt x="84865" y="18481"/>
                  </a:lnTo>
                  <a:lnTo>
                    <a:pt x="84865" y="5330"/>
                  </a:lnTo>
                  <a:lnTo>
                    <a:pt x="91043" y="0"/>
                  </a:lnTo>
                  <a:lnTo>
                    <a:pt x="106282" y="0"/>
                  </a:lnTo>
                  <a:lnTo>
                    <a:pt x="112459" y="5330"/>
                  </a:lnTo>
                  <a:lnTo>
                    <a:pt x="112459" y="18481"/>
                  </a:lnTo>
                  <a:lnTo>
                    <a:pt x="106282" y="23812"/>
                  </a:lnTo>
                  <a:close/>
                </a:path>
              </a:pathLst>
            </a:custGeom>
            <a:solidFill>
              <a:srgbClr val="B8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81800" y="2352675"/>
              <a:ext cx="265430" cy="228600"/>
            </a:xfrm>
            <a:custGeom>
              <a:avLst/>
              <a:gdLst/>
              <a:ahLst/>
              <a:cxnLst/>
              <a:rect l="l" t="t" r="r" b="b"/>
              <a:pathLst>
                <a:path w="265429" h="228600">
                  <a:moveTo>
                    <a:pt x="76219" y="80115"/>
                  </a:moveTo>
                  <a:lnTo>
                    <a:pt x="76219" y="73540"/>
                  </a:lnTo>
                  <a:lnTo>
                    <a:pt x="82396" y="68209"/>
                  </a:lnTo>
                  <a:lnTo>
                    <a:pt x="90017" y="68209"/>
                  </a:lnTo>
                  <a:lnTo>
                    <a:pt x="97636" y="68209"/>
                  </a:lnTo>
                  <a:lnTo>
                    <a:pt x="103813" y="73540"/>
                  </a:lnTo>
                  <a:lnTo>
                    <a:pt x="103813" y="80115"/>
                  </a:lnTo>
                  <a:lnTo>
                    <a:pt x="103813" y="86691"/>
                  </a:lnTo>
                  <a:lnTo>
                    <a:pt x="97636" y="92021"/>
                  </a:lnTo>
                  <a:lnTo>
                    <a:pt x="90017" y="92021"/>
                  </a:lnTo>
                  <a:lnTo>
                    <a:pt x="82396" y="92021"/>
                  </a:lnTo>
                  <a:lnTo>
                    <a:pt x="76219" y="86691"/>
                  </a:lnTo>
                  <a:lnTo>
                    <a:pt x="76219" y="80115"/>
                  </a:lnTo>
                </a:path>
                <a:path w="265429" h="228600">
                  <a:moveTo>
                    <a:pt x="161085" y="80115"/>
                  </a:moveTo>
                  <a:lnTo>
                    <a:pt x="161085" y="73540"/>
                  </a:lnTo>
                  <a:lnTo>
                    <a:pt x="167263" y="68209"/>
                  </a:lnTo>
                  <a:lnTo>
                    <a:pt x="174882" y="68209"/>
                  </a:lnTo>
                  <a:lnTo>
                    <a:pt x="182502" y="68209"/>
                  </a:lnTo>
                  <a:lnTo>
                    <a:pt x="188679" y="73540"/>
                  </a:lnTo>
                  <a:lnTo>
                    <a:pt x="188679" y="80115"/>
                  </a:lnTo>
                  <a:lnTo>
                    <a:pt x="188679" y="86691"/>
                  </a:lnTo>
                  <a:lnTo>
                    <a:pt x="182502" y="92021"/>
                  </a:lnTo>
                  <a:lnTo>
                    <a:pt x="174882" y="92021"/>
                  </a:lnTo>
                  <a:lnTo>
                    <a:pt x="167263" y="92021"/>
                  </a:lnTo>
                  <a:lnTo>
                    <a:pt x="161085" y="86691"/>
                  </a:lnTo>
                  <a:lnTo>
                    <a:pt x="161085" y="80115"/>
                  </a:lnTo>
                </a:path>
                <a:path w="265429" h="228600">
                  <a:moveTo>
                    <a:pt x="60660" y="164146"/>
                  </a:moveTo>
                  <a:lnTo>
                    <a:pt x="96544" y="180102"/>
                  </a:lnTo>
                  <a:lnTo>
                    <a:pt x="132407" y="185420"/>
                  </a:lnTo>
                  <a:lnTo>
                    <a:pt x="168249" y="180102"/>
                  </a:lnTo>
                  <a:lnTo>
                    <a:pt x="204070" y="164146"/>
                  </a:lnTo>
                </a:path>
                <a:path w="265429" h="228600">
                  <a:moveTo>
                    <a:pt x="0" y="114299"/>
                  </a:moveTo>
                  <a:lnTo>
                    <a:pt x="10408" y="69809"/>
                  </a:lnTo>
                  <a:lnTo>
                    <a:pt x="38793" y="33477"/>
                  </a:lnTo>
                  <a:lnTo>
                    <a:pt x="80894" y="8982"/>
                  </a:lnTo>
                  <a:lnTo>
                    <a:pt x="132449" y="0"/>
                  </a:lnTo>
                  <a:lnTo>
                    <a:pt x="184005" y="8982"/>
                  </a:lnTo>
                  <a:lnTo>
                    <a:pt x="226106" y="33477"/>
                  </a:lnTo>
                  <a:lnTo>
                    <a:pt x="254491" y="69809"/>
                  </a:lnTo>
                  <a:lnTo>
                    <a:pt x="264899" y="114299"/>
                  </a:lnTo>
                  <a:lnTo>
                    <a:pt x="254491" y="158790"/>
                  </a:lnTo>
                  <a:lnTo>
                    <a:pt x="226106" y="195122"/>
                  </a:lnTo>
                  <a:lnTo>
                    <a:pt x="184005" y="219617"/>
                  </a:lnTo>
                  <a:lnTo>
                    <a:pt x="132449" y="228599"/>
                  </a:lnTo>
                  <a:lnTo>
                    <a:pt x="80894" y="219617"/>
                  </a:lnTo>
                  <a:lnTo>
                    <a:pt x="38793" y="195122"/>
                  </a:lnTo>
                  <a:lnTo>
                    <a:pt x="10408" y="158790"/>
                  </a:lnTo>
                  <a:lnTo>
                    <a:pt x="0" y="114299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0" y="18225"/>
              <a:ext cx="14630399" cy="821137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71450" y="4194750"/>
              <a:ext cx="9467849" cy="403484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0977304" y="0"/>
              <a:ext cx="3653095" cy="382686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420225" y="4164304"/>
              <a:ext cx="5042535" cy="1783080"/>
            </a:xfrm>
            <a:custGeom>
              <a:avLst/>
              <a:gdLst/>
              <a:ahLst/>
              <a:cxnLst/>
              <a:rect l="l" t="t" r="r" b="b"/>
              <a:pathLst>
                <a:path w="5042534" h="1783079">
                  <a:moveTo>
                    <a:pt x="5042408" y="1432560"/>
                  </a:moveTo>
                  <a:lnTo>
                    <a:pt x="5019040" y="1432560"/>
                  </a:lnTo>
                  <a:lnTo>
                    <a:pt x="5019040" y="1082040"/>
                  </a:lnTo>
                  <a:lnTo>
                    <a:pt x="5030724" y="1082040"/>
                  </a:lnTo>
                  <a:lnTo>
                    <a:pt x="5030724" y="731520"/>
                  </a:lnTo>
                  <a:lnTo>
                    <a:pt x="5007356" y="731520"/>
                  </a:lnTo>
                  <a:lnTo>
                    <a:pt x="5007356" y="381000"/>
                  </a:lnTo>
                  <a:lnTo>
                    <a:pt x="4987912" y="381000"/>
                  </a:lnTo>
                  <a:lnTo>
                    <a:pt x="4987912" y="0"/>
                  </a:lnTo>
                  <a:lnTo>
                    <a:pt x="0" y="0"/>
                  </a:lnTo>
                  <a:lnTo>
                    <a:pt x="0" y="381000"/>
                  </a:lnTo>
                  <a:lnTo>
                    <a:pt x="0" y="731520"/>
                  </a:lnTo>
                  <a:lnTo>
                    <a:pt x="0" y="1082040"/>
                  </a:lnTo>
                  <a:lnTo>
                    <a:pt x="0" y="1432560"/>
                  </a:lnTo>
                  <a:lnTo>
                    <a:pt x="0" y="1783080"/>
                  </a:lnTo>
                  <a:lnTo>
                    <a:pt x="5042408" y="1783080"/>
                  </a:lnTo>
                  <a:lnTo>
                    <a:pt x="5042408" y="1432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407525" y="4138900"/>
            <a:ext cx="5068570" cy="180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500" spc="185" dirty="0">
                <a:latin typeface="Segoe UI Symbol"/>
                <a:cs typeface="Segoe UI Symbol"/>
              </a:rPr>
              <a:t>STRA-</a:t>
            </a:r>
            <a:r>
              <a:rPr sz="2500" spc="170" dirty="0">
                <a:latin typeface="Segoe UI Symbol"/>
                <a:cs typeface="Segoe UI Symbol"/>
              </a:rPr>
              <a:t>SALVO:</a:t>
            </a:r>
            <a:r>
              <a:rPr sz="2500" spc="50" dirty="0">
                <a:latin typeface="Segoe UI Symbol"/>
                <a:cs typeface="Segoe UI Symbol"/>
              </a:rPr>
              <a:t> </a:t>
            </a:r>
            <a:r>
              <a:rPr sz="2300" spc="305" dirty="0">
                <a:latin typeface="Arial MT"/>
                <a:cs typeface="Arial MT"/>
              </a:rPr>
              <a:t>da</a:t>
            </a:r>
            <a:r>
              <a:rPr sz="2300" spc="85" dirty="0">
                <a:latin typeface="Arial MT"/>
                <a:cs typeface="Arial MT"/>
              </a:rPr>
              <a:t> </a:t>
            </a:r>
            <a:r>
              <a:rPr sz="2300" spc="229" dirty="0">
                <a:latin typeface="Arial MT"/>
                <a:cs typeface="Arial MT"/>
              </a:rPr>
              <a:t>quasi</a:t>
            </a:r>
            <a:r>
              <a:rPr sz="2300" spc="85" dirty="0">
                <a:latin typeface="Arial MT"/>
                <a:cs typeface="Arial MT"/>
              </a:rPr>
              <a:t> </a:t>
            </a:r>
            <a:r>
              <a:rPr sz="2300" spc="-145" dirty="0">
                <a:latin typeface="Arial MT"/>
                <a:cs typeface="Arial MT"/>
              </a:rPr>
              <a:t>10</a:t>
            </a:r>
            <a:r>
              <a:rPr sz="2300" spc="85" dirty="0">
                <a:latin typeface="Arial MT"/>
                <a:cs typeface="Arial MT"/>
              </a:rPr>
              <a:t> </a:t>
            </a:r>
            <a:r>
              <a:rPr sz="2300" spc="-285" dirty="0">
                <a:latin typeface="Arial MT"/>
                <a:cs typeface="Arial MT"/>
              </a:rPr>
              <a:t>a⭲⭲i</a:t>
            </a:r>
            <a:r>
              <a:rPr sz="2300" spc="125" dirty="0">
                <a:latin typeface="Arial MT"/>
                <a:cs typeface="Arial MT"/>
              </a:rPr>
              <a:t> </a:t>
            </a:r>
            <a:r>
              <a:rPr sz="2300" spc="114" dirty="0">
                <a:latin typeface="Arial MT"/>
                <a:cs typeface="Arial MT"/>
              </a:rPr>
              <a:t>il </a:t>
            </a:r>
            <a:r>
              <a:rPr sz="2300" spc="185" dirty="0">
                <a:latin typeface="Arial MT"/>
                <a:cs typeface="Arial MT"/>
              </a:rPr>
              <a:t>plcsso</a:t>
            </a:r>
            <a:r>
              <a:rPr sz="2300" spc="55" dirty="0">
                <a:latin typeface="Arial MT"/>
                <a:cs typeface="Arial MT"/>
              </a:rPr>
              <a:t>  </a:t>
            </a:r>
            <a:r>
              <a:rPr sz="2300" spc="265" dirty="0">
                <a:latin typeface="Arial MT"/>
                <a:cs typeface="Arial MT"/>
              </a:rPr>
              <a:t>piomuovc</a:t>
            </a:r>
            <a:r>
              <a:rPr sz="2300" spc="55" dirty="0">
                <a:latin typeface="Arial MT"/>
                <a:cs typeface="Arial MT"/>
              </a:rPr>
              <a:t>  </a:t>
            </a:r>
            <a:r>
              <a:rPr sz="2300" spc="145" dirty="0">
                <a:latin typeface="Arial MT"/>
                <a:cs typeface="Arial MT"/>
              </a:rPr>
              <a:t>attivamc⭲tc</a:t>
            </a:r>
            <a:r>
              <a:rPr sz="2300" spc="55" dirty="0">
                <a:latin typeface="Arial MT"/>
                <a:cs typeface="Arial MT"/>
              </a:rPr>
              <a:t>  </a:t>
            </a:r>
            <a:r>
              <a:rPr sz="2300" spc="114" dirty="0">
                <a:latin typeface="Arial MT"/>
                <a:cs typeface="Arial MT"/>
              </a:rPr>
              <a:t>il </a:t>
            </a:r>
            <a:r>
              <a:rPr sz="2300" spc="270" dirty="0">
                <a:latin typeface="Arial MT"/>
                <a:cs typeface="Arial MT"/>
              </a:rPr>
              <a:t>tcma</a:t>
            </a:r>
            <a:r>
              <a:rPr sz="2300" spc="120" dirty="0">
                <a:latin typeface="Arial MT"/>
                <a:cs typeface="Arial MT"/>
              </a:rPr>
              <a:t>  </a:t>
            </a:r>
            <a:r>
              <a:rPr sz="2300" spc="210" dirty="0">
                <a:latin typeface="Arial MT"/>
                <a:cs typeface="Arial MT"/>
              </a:rPr>
              <a:t>dclla</a:t>
            </a:r>
            <a:r>
              <a:rPr sz="2300" spc="125" dirty="0">
                <a:latin typeface="Arial MT"/>
                <a:cs typeface="Arial MT"/>
              </a:rPr>
              <a:t>  </a:t>
            </a:r>
            <a:r>
              <a:rPr sz="2300" spc="235" dirty="0">
                <a:latin typeface="Arial MT"/>
                <a:cs typeface="Arial MT"/>
              </a:rPr>
              <a:t>mobilità</a:t>
            </a:r>
            <a:r>
              <a:rPr sz="2300" spc="120" dirty="0">
                <a:latin typeface="Arial MT"/>
                <a:cs typeface="Arial MT"/>
              </a:rPr>
              <a:t>  </a:t>
            </a:r>
            <a:r>
              <a:rPr sz="2300" spc="80" dirty="0">
                <a:latin typeface="Arial MT"/>
                <a:cs typeface="Arial MT"/>
              </a:rPr>
              <a:t>sostc⭲ibilc. </a:t>
            </a:r>
            <a:r>
              <a:rPr sz="2300" spc="215" dirty="0">
                <a:latin typeface="Arial MT"/>
                <a:cs typeface="Arial MT"/>
              </a:rPr>
              <a:t>Fcstcooiamo</a:t>
            </a:r>
            <a:r>
              <a:rPr sz="2300" spc="325" dirty="0">
                <a:latin typeface="Arial MT"/>
                <a:cs typeface="Arial MT"/>
              </a:rPr>
              <a:t> </a:t>
            </a:r>
            <a:r>
              <a:rPr sz="2300" spc="140" dirty="0">
                <a:latin typeface="Arial MT"/>
                <a:cs typeface="Arial MT"/>
              </a:rPr>
              <a:t>il</a:t>
            </a:r>
            <a:r>
              <a:rPr sz="2300" spc="330" dirty="0">
                <a:latin typeface="Arial MT"/>
                <a:cs typeface="Arial MT"/>
              </a:rPr>
              <a:t> </a:t>
            </a:r>
            <a:r>
              <a:rPr sz="2300" spc="320" dirty="0">
                <a:latin typeface="Arial MT"/>
                <a:cs typeface="Arial MT"/>
              </a:rPr>
              <a:t>tiaouaido</a:t>
            </a:r>
            <a:r>
              <a:rPr sz="2300" spc="330" dirty="0">
                <a:latin typeface="Arial MT"/>
                <a:cs typeface="Arial MT"/>
              </a:rPr>
              <a:t> </a:t>
            </a:r>
            <a:r>
              <a:rPr sz="2300" spc="250" dirty="0">
                <a:latin typeface="Arial MT"/>
                <a:cs typeface="Arial MT"/>
              </a:rPr>
              <a:t>di</a:t>
            </a:r>
            <a:r>
              <a:rPr sz="2300" spc="330" dirty="0">
                <a:latin typeface="Arial MT"/>
                <a:cs typeface="Arial MT"/>
              </a:rPr>
              <a:t> </a:t>
            </a:r>
            <a:r>
              <a:rPr sz="2300" spc="-25" dirty="0">
                <a:latin typeface="Arial MT"/>
                <a:cs typeface="Arial MT"/>
              </a:rPr>
              <a:t>ﬁ⭲c </a:t>
            </a:r>
            <a:r>
              <a:rPr sz="2300" spc="-110" dirty="0">
                <a:latin typeface="Arial MT"/>
                <a:cs typeface="Arial MT"/>
              </a:rPr>
              <a:t>a⭲⭲o</a:t>
            </a:r>
            <a:r>
              <a:rPr sz="2300" spc="-3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co⭲</a:t>
            </a:r>
            <a:r>
              <a:rPr sz="2300" spc="-3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u⭲a</a:t>
            </a:r>
            <a:r>
              <a:rPr sz="2300" spc="-30" dirty="0">
                <a:latin typeface="Arial MT"/>
                <a:cs typeface="Arial MT"/>
              </a:rPr>
              <a:t>  </a:t>
            </a:r>
            <a:r>
              <a:rPr sz="2300" spc="229" dirty="0">
                <a:latin typeface="Arial MT"/>
                <a:cs typeface="Arial MT"/>
              </a:rPr>
              <a:t>passcooiata</a:t>
            </a:r>
            <a:r>
              <a:rPr sz="2300" spc="-30" dirty="0">
                <a:latin typeface="Arial MT"/>
                <a:cs typeface="Arial MT"/>
              </a:rPr>
              <a:t>  </a:t>
            </a:r>
            <a:r>
              <a:rPr sz="2300" spc="-80" dirty="0">
                <a:latin typeface="Arial MT"/>
                <a:cs typeface="Arial MT"/>
              </a:rPr>
              <a:t>⭲cl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420225" y="5947380"/>
            <a:ext cx="5007610" cy="350520"/>
          </a:xfrm>
          <a:custGeom>
            <a:avLst/>
            <a:gdLst/>
            <a:ahLst/>
            <a:cxnLst/>
            <a:rect l="l" t="t" r="r" b="b"/>
            <a:pathLst>
              <a:path w="5007609" h="350520">
                <a:moveTo>
                  <a:pt x="5007356" y="350520"/>
                </a:moveTo>
                <a:lnTo>
                  <a:pt x="0" y="350520"/>
                </a:lnTo>
                <a:lnTo>
                  <a:pt x="0" y="0"/>
                </a:lnTo>
                <a:lnTo>
                  <a:pt x="5007356" y="0"/>
                </a:lnTo>
                <a:lnTo>
                  <a:pt x="5007356" y="35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2932004" y="5922996"/>
            <a:ext cx="151066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254" dirty="0">
                <a:latin typeface="Arial MT"/>
                <a:cs typeface="Arial MT"/>
              </a:rPr>
              <a:t>quaiticic,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420225" y="6297900"/>
            <a:ext cx="5042535" cy="350520"/>
          </a:xfrm>
          <a:custGeom>
            <a:avLst/>
            <a:gdLst/>
            <a:ahLst/>
            <a:cxnLst/>
            <a:rect l="l" t="t" r="r" b="b"/>
            <a:pathLst>
              <a:path w="5042534" h="350520">
                <a:moveTo>
                  <a:pt x="5042407" y="350520"/>
                </a:moveTo>
                <a:lnTo>
                  <a:pt x="0" y="350520"/>
                </a:lnTo>
                <a:lnTo>
                  <a:pt x="0" y="0"/>
                </a:lnTo>
                <a:lnTo>
                  <a:pt x="5042407" y="0"/>
                </a:lnTo>
                <a:lnTo>
                  <a:pt x="5042407" y="35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2763754" y="6273515"/>
            <a:ext cx="171259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2434" algn="l"/>
              </a:tabLst>
            </a:pPr>
            <a:r>
              <a:rPr sz="2300" spc="200" dirty="0">
                <a:latin typeface="Arial MT"/>
                <a:cs typeface="Arial MT"/>
              </a:rPr>
              <a:t>c</a:t>
            </a:r>
            <a:r>
              <a:rPr sz="2300" dirty="0">
                <a:latin typeface="Arial MT"/>
                <a:cs typeface="Arial MT"/>
              </a:rPr>
              <a:t>	</a:t>
            </a:r>
            <a:r>
              <a:rPr sz="2300" spc="150" dirty="0">
                <a:latin typeface="Arial MT"/>
                <a:cs typeface="Arial MT"/>
              </a:rPr>
              <a:t>famiolic.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420225" y="6648419"/>
            <a:ext cx="5048250" cy="350520"/>
          </a:xfrm>
          <a:custGeom>
            <a:avLst/>
            <a:gdLst/>
            <a:ahLst/>
            <a:cxnLst/>
            <a:rect l="l" t="t" r="r" b="b"/>
            <a:pathLst>
              <a:path w="5048250" h="350520">
                <a:moveTo>
                  <a:pt x="5048250" y="350519"/>
                </a:moveTo>
                <a:lnTo>
                  <a:pt x="0" y="350519"/>
                </a:lnTo>
                <a:lnTo>
                  <a:pt x="0" y="0"/>
                </a:lnTo>
                <a:lnTo>
                  <a:pt x="5048250" y="0"/>
                </a:lnTo>
                <a:lnTo>
                  <a:pt x="5048250" y="3505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407525" y="5922996"/>
            <a:ext cx="118491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300" spc="265" dirty="0">
                <a:latin typeface="Arial MT"/>
                <a:cs typeface="Arial MT"/>
              </a:rPr>
              <a:t>vcidc </a:t>
            </a:r>
            <a:r>
              <a:rPr sz="2300" spc="50" dirty="0">
                <a:latin typeface="Arial MT"/>
                <a:cs typeface="Arial MT"/>
              </a:rPr>
              <a:t>i⭲sicmc </a:t>
            </a:r>
            <a:r>
              <a:rPr sz="2300" spc="240" dirty="0">
                <a:latin typeface="Arial MT"/>
                <a:cs typeface="Arial MT"/>
              </a:rPr>
              <a:t>Qucsta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658297" y="5922996"/>
            <a:ext cx="209423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 marR="207010" indent="-149860">
              <a:lnSpc>
                <a:spcPct val="100000"/>
              </a:lnSpc>
              <a:spcBef>
                <a:spcPts val="100"/>
              </a:spcBef>
              <a:tabLst>
                <a:tab pos="684530" algn="l"/>
                <a:tab pos="887730" algn="l"/>
              </a:tabLst>
            </a:pPr>
            <a:r>
              <a:rPr sz="2300" spc="215" dirty="0">
                <a:latin typeface="Arial MT"/>
                <a:cs typeface="Arial MT"/>
              </a:rPr>
              <a:t>dcl</a:t>
            </a:r>
            <a:r>
              <a:rPr sz="2300" dirty="0">
                <a:latin typeface="Arial MT"/>
                <a:cs typeface="Arial MT"/>
              </a:rPr>
              <a:t>		</a:t>
            </a:r>
            <a:r>
              <a:rPr sz="2300" spc="90" dirty="0">
                <a:latin typeface="Arial MT"/>
                <a:cs typeface="Arial MT"/>
              </a:rPr>
              <a:t>⭲ostio </a:t>
            </a:r>
            <a:r>
              <a:rPr sz="2300" spc="185" dirty="0">
                <a:latin typeface="Arial MT"/>
                <a:cs typeface="Arial MT"/>
              </a:rPr>
              <a:t>ai</a:t>
            </a:r>
            <a:r>
              <a:rPr sz="2300" dirty="0">
                <a:latin typeface="Arial MT"/>
                <a:cs typeface="Arial MT"/>
              </a:rPr>
              <a:t>	</a:t>
            </a:r>
            <a:r>
              <a:rPr sz="2300" spc="130" dirty="0">
                <a:latin typeface="Arial MT"/>
                <a:cs typeface="Arial MT"/>
              </a:rPr>
              <a:t>oc⭲itoii</a:t>
            </a:r>
            <a:endParaRPr sz="2300">
              <a:latin typeface="Arial MT"/>
              <a:cs typeface="Arial MT"/>
            </a:endParaRPr>
          </a:p>
          <a:p>
            <a:pPr marL="720090">
              <a:lnSpc>
                <a:spcPct val="100000"/>
              </a:lnSpc>
            </a:pPr>
            <a:r>
              <a:rPr sz="2300" spc="235" dirty="0">
                <a:latin typeface="Arial MT"/>
                <a:cs typeface="Arial MT"/>
              </a:rPr>
              <a:t>modalità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566444" y="6624035"/>
            <a:ext cx="91630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285" dirty="0">
                <a:latin typeface="Arial MT"/>
                <a:cs typeface="Arial MT"/>
              </a:rPr>
              <a:t>oimai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420225" y="6998944"/>
            <a:ext cx="5031105" cy="1051560"/>
          </a:xfrm>
          <a:custGeom>
            <a:avLst/>
            <a:gdLst/>
            <a:ahLst/>
            <a:cxnLst/>
            <a:rect l="l" t="t" r="r" b="b"/>
            <a:pathLst>
              <a:path w="5031105" h="1051559">
                <a:moveTo>
                  <a:pt x="5030724" y="0"/>
                </a:moveTo>
                <a:lnTo>
                  <a:pt x="0" y="0"/>
                </a:lnTo>
                <a:lnTo>
                  <a:pt x="0" y="350520"/>
                </a:lnTo>
                <a:lnTo>
                  <a:pt x="0" y="701040"/>
                </a:lnTo>
                <a:lnTo>
                  <a:pt x="0" y="1051560"/>
                </a:lnTo>
                <a:lnTo>
                  <a:pt x="4528934" y="1051560"/>
                </a:lnTo>
                <a:lnTo>
                  <a:pt x="4528934" y="701040"/>
                </a:lnTo>
                <a:lnTo>
                  <a:pt x="5019040" y="701040"/>
                </a:lnTo>
                <a:lnTo>
                  <a:pt x="5019040" y="350520"/>
                </a:lnTo>
                <a:lnTo>
                  <a:pt x="5030724" y="350520"/>
                </a:lnTo>
                <a:lnTo>
                  <a:pt x="50307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407525" y="6974555"/>
            <a:ext cx="505841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35630" algn="l"/>
              </a:tabLst>
            </a:pPr>
            <a:r>
              <a:rPr sz="2300" spc="240" dirty="0">
                <a:latin typeface="Arial MT"/>
                <a:cs typeface="Arial MT"/>
              </a:rPr>
              <a:t>collaudata</a:t>
            </a:r>
            <a:r>
              <a:rPr sz="2300" spc="155" dirty="0">
                <a:latin typeface="Arial MT"/>
                <a:cs typeface="Arial MT"/>
              </a:rPr>
              <a:t> </a:t>
            </a:r>
            <a:r>
              <a:rPr sz="2300" spc="75" dirty="0">
                <a:latin typeface="Arial MT"/>
                <a:cs typeface="Arial MT"/>
              </a:rPr>
              <a:t>co⭲cilia</a:t>
            </a:r>
            <a:r>
              <a:rPr sz="2300" dirty="0">
                <a:latin typeface="Arial MT"/>
                <a:cs typeface="Arial MT"/>
              </a:rPr>
              <a:t>	</a:t>
            </a:r>
            <a:r>
              <a:rPr sz="2300" spc="95" dirty="0">
                <a:latin typeface="Arial MT"/>
                <a:cs typeface="Arial MT"/>
              </a:rPr>
              <a:t>bc⭲issimo</a:t>
            </a:r>
            <a:r>
              <a:rPr sz="2300" spc="155" dirty="0">
                <a:latin typeface="Arial MT"/>
                <a:cs typeface="Arial MT"/>
              </a:rPr>
              <a:t> </a:t>
            </a:r>
            <a:r>
              <a:rPr sz="2300" spc="145" dirty="0">
                <a:latin typeface="Arial MT"/>
                <a:cs typeface="Arial MT"/>
              </a:rPr>
              <a:t>la</a:t>
            </a:r>
            <a:endParaRPr sz="2300">
              <a:latin typeface="Arial MT"/>
              <a:cs typeface="Arial MT"/>
            </a:endParaRPr>
          </a:p>
          <a:p>
            <a:pPr marL="12700" marR="17145">
              <a:lnSpc>
                <a:spcPct val="100000"/>
              </a:lnSpc>
            </a:pPr>
            <a:r>
              <a:rPr sz="2300" spc="95" dirty="0">
                <a:latin typeface="Arial MT"/>
                <a:cs typeface="Arial MT"/>
              </a:rPr>
              <a:t>⭲ostia</a:t>
            </a:r>
            <a:r>
              <a:rPr sz="2300" spc="290" dirty="0">
                <a:latin typeface="Arial MT"/>
                <a:cs typeface="Arial MT"/>
              </a:rPr>
              <a:t> </a:t>
            </a:r>
            <a:r>
              <a:rPr sz="2300" spc="195" dirty="0">
                <a:latin typeface="Arial MT"/>
                <a:cs typeface="Arial MT"/>
              </a:rPr>
              <a:t>voolia</a:t>
            </a:r>
            <a:r>
              <a:rPr sz="2300" spc="290" dirty="0">
                <a:latin typeface="Arial MT"/>
                <a:cs typeface="Arial MT"/>
              </a:rPr>
              <a:t> </a:t>
            </a:r>
            <a:r>
              <a:rPr sz="2300" spc="250" dirty="0">
                <a:latin typeface="Arial MT"/>
                <a:cs typeface="Arial MT"/>
              </a:rPr>
              <a:t>di</a:t>
            </a:r>
            <a:r>
              <a:rPr sz="2300" spc="290" dirty="0">
                <a:latin typeface="Arial MT"/>
                <a:cs typeface="Arial MT"/>
              </a:rPr>
              <a:t> </a:t>
            </a:r>
            <a:r>
              <a:rPr sz="2300" spc="265" dirty="0">
                <a:latin typeface="Arial MT"/>
                <a:cs typeface="Arial MT"/>
              </a:rPr>
              <a:t>staic</a:t>
            </a:r>
            <a:r>
              <a:rPr sz="2300" spc="29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bc⭲c,</a:t>
            </a:r>
            <a:r>
              <a:rPr sz="2300" spc="295" dirty="0">
                <a:latin typeface="Arial MT"/>
                <a:cs typeface="Arial MT"/>
              </a:rPr>
              <a:t> </a:t>
            </a:r>
            <a:r>
              <a:rPr sz="2300" spc="245" dirty="0">
                <a:latin typeface="Arial MT"/>
                <a:cs typeface="Arial MT"/>
              </a:rPr>
              <a:t>tutti </a:t>
            </a:r>
            <a:r>
              <a:rPr sz="2300" spc="60" dirty="0">
                <a:latin typeface="Arial MT"/>
                <a:cs typeface="Arial MT"/>
              </a:rPr>
              <a:t>i⭲sicmc </a:t>
            </a:r>
            <a:r>
              <a:rPr sz="2300" spc="250" dirty="0">
                <a:latin typeface="Arial MT"/>
                <a:cs typeface="Arial MT"/>
              </a:rPr>
              <a:t>c</a:t>
            </a:r>
            <a:r>
              <a:rPr sz="2300" spc="6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u⭲iti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380" dirty="0">
                <a:latin typeface="Arial MT"/>
                <a:cs typeface="Arial MT"/>
              </a:rPr>
              <a:t>pci</a:t>
            </a:r>
            <a:r>
              <a:rPr sz="2300" spc="60" dirty="0">
                <a:latin typeface="Arial MT"/>
                <a:cs typeface="Arial MT"/>
              </a:rPr>
              <a:t> </a:t>
            </a:r>
            <a:r>
              <a:rPr sz="2300" spc="85" dirty="0">
                <a:latin typeface="Arial MT"/>
                <a:cs typeface="Arial MT"/>
              </a:rPr>
              <a:t>l’ambic⭲tc!</a:t>
            </a:r>
            <a:endParaRPr sz="2300">
              <a:latin typeface="Arial MT"/>
              <a:cs typeface="Arial MT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862387" y="2890837"/>
            <a:ext cx="5936615" cy="1308735"/>
            <a:chOff x="3862387" y="2890837"/>
            <a:chExt cx="5936615" cy="1308735"/>
          </a:xfrm>
        </p:grpSpPr>
        <p:sp>
          <p:nvSpPr>
            <p:cNvPr id="43" name="object 43"/>
            <p:cNvSpPr/>
            <p:nvPr/>
          </p:nvSpPr>
          <p:spPr>
            <a:xfrm>
              <a:off x="9203387" y="3630375"/>
              <a:ext cx="591185" cy="441959"/>
            </a:xfrm>
            <a:custGeom>
              <a:avLst/>
              <a:gdLst/>
              <a:ahLst/>
              <a:cxnLst/>
              <a:rect l="l" t="t" r="r" b="b"/>
              <a:pathLst>
                <a:path w="591184" h="441960">
                  <a:moveTo>
                    <a:pt x="295349" y="441899"/>
                  </a:moveTo>
                  <a:lnTo>
                    <a:pt x="242260" y="438340"/>
                  </a:lnTo>
                  <a:lnTo>
                    <a:pt x="192292" y="428076"/>
                  </a:lnTo>
                  <a:lnTo>
                    <a:pt x="146281" y="411733"/>
                  </a:lnTo>
                  <a:lnTo>
                    <a:pt x="105059" y="389935"/>
                  </a:lnTo>
                  <a:lnTo>
                    <a:pt x="69462" y="363305"/>
                  </a:lnTo>
                  <a:lnTo>
                    <a:pt x="40323" y="332467"/>
                  </a:lnTo>
                  <a:lnTo>
                    <a:pt x="18477" y="298046"/>
                  </a:lnTo>
                  <a:lnTo>
                    <a:pt x="4758" y="260666"/>
                  </a:lnTo>
                  <a:lnTo>
                    <a:pt x="0" y="220949"/>
                  </a:lnTo>
                  <a:lnTo>
                    <a:pt x="4758" y="181233"/>
                  </a:lnTo>
                  <a:lnTo>
                    <a:pt x="18477" y="143853"/>
                  </a:lnTo>
                  <a:lnTo>
                    <a:pt x="40323" y="109432"/>
                  </a:lnTo>
                  <a:lnTo>
                    <a:pt x="69462" y="78594"/>
                  </a:lnTo>
                  <a:lnTo>
                    <a:pt x="105059" y="51964"/>
                  </a:lnTo>
                  <a:lnTo>
                    <a:pt x="146281" y="30166"/>
                  </a:lnTo>
                  <a:lnTo>
                    <a:pt x="192292" y="13823"/>
                  </a:lnTo>
                  <a:lnTo>
                    <a:pt x="242260" y="3559"/>
                  </a:lnTo>
                  <a:lnTo>
                    <a:pt x="295349" y="0"/>
                  </a:lnTo>
                  <a:lnTo>
                    <a:pt x="348439" y="3559"/>
                  </a:lnTo>
                  <a:lnTo>
                    <a:pt x="398407" y="13823"/>
                  </a:lnTo>
                  <a:lnTo>
                    <a:pt x="444418" y="30166"/>
                  </a:lnTo>
                  <a:lnTo>
                    <a:pt x="485640" y="51964"/>
                  </a:lnTo>
                  <a:lnTo>
                    <a:pt x="521237" y="78594"/>
                  </a:lnTo>
                  <a:lnTo>
                    <a:pt x="550376" y="109432"/>
                  </a:lnTo>
                  <a:lnTo>
                    <a:pt x="572222" y="143853"/>
                  </a:lnTo>
                  <a:lnTo>
                    <a:pt x="585941" y="181233"/>
                  </a:lnTo>
                  <a:lnTo>
                    <a:pt x="590699" y="220949"/>
                  </a:lnTo>
                  <a:lnTo>
                    <a:pt x="585941" y="260666"/>
                  </a:lnTo>
                  <a:lnTo>
                    <a:pt x="572222" y="298046"/>
                  </a:lnTo>
                  <a:lnTo>
                    <a:pt x="550376" y="332467"/>
                  </a:lnTo>
                  <a:lnTo>
                    <a:pt x="521237" y="363305"/>
                  </a:lnTo>
                  <a:lnTo>
                    <a:pt x="485640" y="389935"/>
                  </a:lnTo>
                  <a:lnTo>
                    <a:pt x="444418" y="411733"/>
                  </a:lnTo>
                  <a:lnTo>
                    <a:pt x="398407" y="428076"/>
                  </a:lnTo>
                  <a:lnTo>
                    <a:pt x="348439" y="438340"/>
                  </a:lnTo>
                  <a:lnTo>
                    <a:pt x="295349" y="4418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373350" y="3762228"/>
              <a:ext cx="250825" cy="46355"/>
            </a:xfrm>
            <a:custGeom>
              <a:avLst/>
              <a:gdLst/>
              <a:ahLst/>
              <a:cxnLst/>
              <a:rect l="l" t="t" r="r" b="b"/>
              <a:pathLst>
                <a:path w="250825" h="46354">
                  <a:moveTo>
                    <a:pt x="30765" y="46030"/>
                  </a:moveTo>
                  <a:lnTo>
                    <a:pt x="18790" y="44222"/>
                  </a:lnTo>
                  <a:lnTo>
                    <a:pt x="9011" y="39289"/>
                  </a:lnTo>
                  <a:lnTo>
                    <a:pt x="2417" y="31974"/>
                  </a:lnTo>
                  <a:lnTo>
                    <a:pt x="0" y="23015"/>
                  </a:lnTo>
                  <a:lnTo>
                    <a:pt x="2417" y="14056"/>
                  </a:lnTo>
                  <a:lnTo>
                    <a:pt x="9011" y="6741"/>
                  </a:lnTo>
                  <a:lnTo>
                    <a:pt x="18790" y="1808"/>
                  </a:lnTo>
                  <a:lnTo>
                    <a:pt x="30765" y="0"/>
                  </a:lnTo>
                  <a:lnTo>
                    <a:pt x="42740" y="1808"/>
                  </a:lnTo>
                  <a:lnTo>
                    <a:pt x="52520" y="6741"/>
                  </a:lnTo>
                  <a:lnTo>
                    <a:pt x="59113" y="14056"/>
                  </a:lnTo>
                  <a:lnTo>
                    <a:pt x="61531" y="23015"/>
                  </a:lnTo>
                  <a:lnTo>
                    <a:pt x="59113" y="31974"/>
                  </a:lnTo>
                  <a:lnTo>
                    <a:pt x="52520" y="39289"/>
                  </a:lnTo>
                  <a:lnTo>
                    <a:pt x="42740" y="44222"/>
                  </a:lnTo>
                  <a:lnTo>
                    <a:pt x="30765" y="46030"/>
                  </a:lnTo>
                  <a:close/>
                </a:path>
                <a:path w="250825" h="46354">
                  <a:moveTo>
                    <a:pt x="220007" y="46030"/>
                  </a:moveTo>
                  <a:lnTo>
                    <a:pt x="208032" y="44222"/>
                  </a:lnTo>
                  <a:lnTo>
                    <a:pt x="198253" y="39289"/>
                  </a:lnTo>
                  <a:lnTo>
                    <a:pt x="191659" y="31974"/>
                  </a:lnTo>
                  <a:lnTo>
                    <a:pt x="189242" y="23015"/>
                  </a:lnTo>
                  <a:lnTo>
                    <a:pt x="191659" y="14056"/>
                  </a:lnTo>
                  <a:lnTo>
                    <a:pt x="198253" y="6741"/>
                  </a:lnTo>
                  <a:lnTo>
                    <a:pt x="208032" y="1808"/>
                  </a:lnTo>
                  <a:lnTo>
                    <a:pt x="220007" y="0"/>
                  </a:lnTo>
                  <a:lnTo>
                    <a:pt x="231983" y="1808"/>
                  </a:lnTo>
                  <a:lnTo>
                    <a:pt x="241762" y="6741"/>
                  </a:lnTo>
                  <a:lnTo>
                    <a:pt x="248355" y="14056"/>
                  </a:lnTo>
                  <a:lnTo>
                    <a:pt x="250773" y="23015"/>
                  </a:lnTo>
                  <a:lnTo>
                    <a:pt x="248355" y="31974"/>
                  </a:lnTo>
                  <a:lnTo>
                    <a:pt x="241762" y="39289"/>
                  </a:lnTo>
                  <a:lnTo>
                    <a:pt x="231983" y="44222"/>
                  </a:lnTo>
                  <a:lnTo>
                    <a:pt x="220007" y="46030"/>
                  </a:lnTo>
                  <a:close/>
                </a:path>
              </a:pathLst>
            </a:custGeom>
            <a:solidFill>
              <a:srgbClr val="B8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203387" y="3630375"/>
              <a:ext cx="591185" cy="441959"/>
            </a:xfrm>
            <a:custGeom>
              <a:avLst/>
              <a:gdLst/>
              <a:ahLst/>
              <a:cxnLst/>
              <a:rect l="l" t="t" r="r" b="b"/>
              <a:pathLst>
                <a:path w="591184" h="441960">
                  <a:moveTo>
                    <a:pt x="169963" y="154869"/>
                  </a:moveTo>
                  <a:lnTo>
                    <a:pt x="172380" y="145910"/>
                  </a:lnTo>
                  <a:lnTo>
                    <a:pt x="178974" y="138595"/>
                  </a:lnTo>
                  <a:lnTo>
                    <a:pt x="188753" y="133662"/>
                  </a:lnTo>
                  <a:lnTo>
                    <a:pt x="200728" y="131853"/>
                  </a:lnTo>
                  <a:lnTo>
                    <a:pt x="212704" y="133662"/>
                  </a:lnTo>
                  <a:lnTo>
                    <a:pt x="222483" y="138595"/>
                  </a:lnTo>
                  <a:lnTo>
                    <a:pt x="229076" y="145910"/>
                  </a:lnTo>
                  <a:lnTo>
                    <a:pt x="231494" y="154869"/>
                  </a:lnTo>
                  <a:lnTo>
                    <a:pt x="229076" y="163828"/>
                  </a:lnTo>
                  <a:lnTo>
                    <a:pt x="222483" y="171143"/>
                  </a:lnTo>
                  <a:lnTo>
                    <a:pt x="212704" y="176076"/>
                  </a:lnTo>
                  <a:lnTo>
                    <a:pt x="200728" y="177884"/>
                  </a:lnTo>
                  <a:lnTo>
                    <a:pt x="188753" y="176076"/>
                  </a:lnTo>
                  <a:lnTo>
                    <a:pt x="178974" y="171143"/>
                  </a:lnTo>
                  <a:lnTo>
                    <a:pt x="172380" y="163828"/>
                  </a:lnTo>
                  <a:lnTo>
                    <a:pt x="169963" y="154869"/>
                  </a:lnTo>
                </a:path>
                <a:path w="591184" h="441960">
                  <a:moveTo>
                    <a:pt x="359205" y="154869"/>
                  </a:moveTo>
                  <a:lnTo>
                    <a:pt x="361623" y="145910"/>
                  </a:lnTo>
                  <a:lnTo>
                    <a:pt x="368216" y="138595"/>
                  </a:lnTo>
                  <a:lnTo>
                    <a:pt x="377995" y="133662"/>
                  </a:lnTo>
                  <a:lnTo>
                    <a:pt x="389970" y="131853"/>
                  </a:lnTo>
                  <a:lnTo>
                    <a:pt x="401946" y="133662"/>
                  </a:lnTo>
                  <a:lnTo>
                    <a:pt x="411725" y="138595"/>
                  </a:lnTo>
                  <a:lnTo>
                    <a:pt x="418319" y="145910"/>
                  </a:lnTo>
                  <a:lnTo>
                    <a:pt x="420736" y="154869"/>
                  </a:lnTo>
                  <a:lnTo>
                    <a:pt x="418319" y="163828"/>
                  </a:lnTo>
                  <a:lnTo>
                    <a:pt x="411725" y="171143"/>
                  </a:lnTo>
                  <a:lnTo>
                    <a:pt x="401946" y="176076"/>
                  </a:lnTo>
                  <a:lnTo>
                    <a:pt x="389970" y="177884"/>
                  </a:lnTo>
                  <a:lnTo>
                    <a:pt x="377995" y="176076"/>
                  </a:lnTo>
                  <a:lnTo>
                    <a:pt x="368216" y="171143"/>
                  </a:lnTo>
                  <a:lnTo>
                    <a:pt x="361623" y="163828"/>
                  </a:lnTo>
                  <a:lnTo>
                    <a:pt x="359205" y="154869"/>
                  </a:lnTo>
                </a:path>
                <a:path w="591184" h="441960">
                  <a:moveTo>
                    <a:pt x="135268" y="317307"/>
                  </a:moveTo>
                  <a:lnTo>
                    <a:pt x="180998" y="337449"/>
                  </a:lnTo>
                  <a:lnTo>
                    <a:pt x="226713" y="350877"/>
                  </a:lnTo>
                  <a:lnTo>
                    <a:pt x="272412" y="357591"/>
                  </a:lnTo>
                  <a:lnTo>
                    <a:pt x="318096" y="357591"/>
                  </a:lnTo>
                  <a:lnTo>
                    <a:pt x="363765" y="350877"/>
                  </a:lnTo>
                  <a:lnTo>
                    <a:pt x="409419" y="337449"/>
                  </a:lnTo>
                  <a:lnTo>
                    <a:pt x="455057" y="317307"/>
                  </a:lnTo>
                </a:path>
                <a:path w="591184" h="441960">
                  <a:moveTo>
                    <a:pt x="0" y="220949"/>
                  </a:moveTo>
                  <a:lnTo>
                    <a:pt x="4758" y="181233"/>
                  </a:lnTo>
                  <a:lnTo>
                    <a:pt x="18477" y="143853"/>
                  </a:lnTo>
                  <a:lnTo>
                    <a:pt x="40323" y="109432"/>
                  </a:lnTo>
                  <a:lnTo>
                    <a:pt x="69462" y="78594"/>
                  </a:lnTo>
                  <a:lnTo>
                    <a:pt x="105059" y="51964"/>
                  </a:lnTo>
                  <a:lnTo>
                    <a:pt x="146281" y="30166"/>
                  </a:lnTo>
                  <a:lnTo>
                    <a:pt x="192292" y="13823"/>
                  </a:lnTo>
                  <a:lnTo>
                    <a:pt x="242260" y="3559"/>
                  </a:lnTo>
                  <a:lnTo>
                    <a:pt x="295349" y="0"/>
                  </a:lnTo>
                  <a:lnTo>
                    <a:pt x="348439" y="3559"/>
                  </a:lnTo>
                  <a:lnTo>
                    <a:pt x="398407" y="13823"/>
                  </a:lnTo>
                  <a:lnTo>
                    <a:pt x="444418" y="30166"/>
                  </a:lnTo>
                  <a:lnTo>
                    <a:pt x="485640" y="51964"/>
                  </a:lnTo>
                  <a:lnTo>
                    <a:pt x="521237" y="78594"/>
                  </a:lnTo>
                  <a:lnTo>
                    <a:pt x="550376" y="109432"/>
                  </a:lnTo>
                  <a:lnTo>
                    <a:pt x="572222" y="143853"/>
                  </a:lnTo>
                  <a:lnTo>
                    <a:pt x="585941" y="181233"/>
                  </a:lnTo>
                  <a:lnTo>
                    <a:pt x="590699" y="220949"/>
                  </a:lnTo>
                  <a:lnTo>
                    <a:pt x="585941" y="260666"/>
                  </a:lnTo>
                  <a:lnTo>
                    <a:pt x="572222" y="298046"/>
                  </a:lnTo>
                  <a:lnTo>
                    <a:pt x="550376" y="332467"/>
                  </a:lnTo>
                  <a:lnTo>
                    <a:pt x="521237" y="363305"/>
                  </a:lnTo>
                  <a:lnTo>
                    <a:pt x="485640" y="389935"/>
                  </a:lnTo>
                  <a:lnTo>
                    <a:pt x="444418" y="411733"/>
                  </a:lnTo>
                  <a:lnTo>
                    <a:pt x="398407" y="428076"/>
                  </a:lnTo>
                  <a:lnTo>
                    <a:pt x="348439" y="438340"/>
                  </a:lnTo>
                  <a:lnTo>
                    <a:pt x="295349" y="441899"/>
                  </a:lnTo>
                  <a:lnTo>
                    <a:pt x="242260" y="438340"/>
                  </a:lnTo>
                  <a:lnTo>
                    <a:pt x="192292" y="428076"/>
                  </a:lnTo>
                  <a:lnTo>
                    <a:pt x="146281" y="411733"/>
                  </a:lnTo>
                  <a:lnTo>
                    <a:pt x="105059" y="389935"/>
                  </a:lnTo>
                  <a:lnTo>
                    <a:pt x="69462" y="363305"/>
                  </a:lnTo>
                  <a:lnTo>
                    <a:pt x="40323" y="332467"/>
                  </a:lnTo>
                  <a:lnTo>
                    <a:pt x="18477" y="298046"/>
                  </a:lnTo>
                  <a:lnTo>
                    <a:pt x="4758" y="260666"/>
                  </a:lnTo>
                  <a:lnTo>
                    <a:pt x="0" y="220949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32049" y="3849974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152399" y="228599"/>
                  </a:moveTo>
                  <a:lnTo>
                    <a:pt x="104229" y="222772"/>
                  </a:lnTo>
                  <a:lnTo>
                    <a:pt x="62394" y="206546"/>
                  </a:lnTo>
                  <a:lnTo>
                    <a:pt x="29404" y="181804"/>
                  </a:lnTo>
                  <a:lnTo>
                    <a:pt x="7769" y="150427"/>
                  </a:lnTo>
                  <a:lnTo>
                    <a:pt x="0" y="114299"/>
                  </a:lnTo>
                  <a:lnTo>
                    <a:pt x="7769" y="78172"/>
                  </a:lnTo>
                  <a:lnTo>
                    <a:pt x="29404" y="46795"/>
                  </a:lnTo>
                  <a:lnTo>
                    <a:pt x="62394" y="22053"/>
                  </a:lnTo>
                  <a:lnTo>
                    <a:pt x="104229" y="5827"/>
                  </a:lnTo>
                  <a:lnTo>
                    <a:pt x="152399" y="0"/>
                  </a:lnTo>
                  <a:lnTo>
                    <a:pt x="200570" y="5827"/>
                  </a:lnTo>
                  <a:lnTo>
                    <a:pt x="242405" y="22053"/>
                  </a:lnTo>
                  <a:lnTo>
                    <a:pt x="275395" y="46795"/>
                  </a:lnTo>
                  <a:lnTo>
                    <a:pt x="297030" y="78172"/>
                  </a:lnTo>
                  <a:lnTo>
                    <a:pt x="304799" y="114299"/>
                  </a:lnTo>
                  <a:lnTo>
                    <a:pt x="297030" y="150427"/>
                  </a:lnTo>
                  <a:lnTo>
                    <a:pt x="275395" y="181804"/>
                  </a:lnTo>
                  <a:lnTo>
                    <a:pt x="242405" y="206546"/>
                  </a:lnTo>
                  <a:lnTo>
                    <a:pt x="200570" y="222772"/>
                  </a:lnTo>
                  <a:lnTo>
                    <a:pt x="152399" y="2285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19750" y="3918184"/>
              <a:ext cx="129539" cy="24130"/>
            </a:xfrm>
            <a:custGeom>
              <a:avLst/>
              <a:gdLst/>
              <a:ahLst/>
              <a:cxnLst/>
              <a:rect l="l" t="t" r="r" b="b"/>
              <a:pathLst>
                <a:path w="129539" h="24129">
                  <a:moveTo>
                    <a:pt x="24642" y="23812"/>
                  </a:moveTo>
                  <a:lnTo>
                    <a:pt x="7107" y="23812"/>
                  </a:lnTo>
                  <a:lnTo>
                    <a:pt x="0" y="18481"/>
                  </a:lnTo>
                  <a:lnTo>
                    <a:pt x="0" y="5330"/>
                  </a:lnTo>
                  <a:lnTo>
                    <a:pt x="7107" y="0"/>
                  </a:lnTo>
                  <a:lnTo>
                    <a:pt x="24642" y="0"/>
                  </a:lnTo>
                  <a:lnTo>
                    <a:pt x="31749" y="5330"/>
                  </a:lnTo>
                  <a:lnTo>
                    <a:pt x="31749" y="18481"/>
                  </a:lnTo>
                  <a:lnTo>
                    <a:pt x="24642" y="23812"/>
                  </a:lnTo>
                  <a:close/>
                </a:path>
                <a:path w="129539" h="24129">
                  <a:moveTo>
                    <a:pt x="122291" y="23812"/>
                  </a:moveTo>
                  <a:lnTo>
                    <a:pt x="104756" y="23812"/>
                  </a:lnTo>
                  <a:lnTo>
                    <a:pt x="97648" y="18481"/>
                  </a:lnTo>
                  <a:lnTo>
                    <a:pt x="97648" y="5330"/>
                  </a:lnTo>
                  <a:lnTo>
                    <a:pt x="104756" y="0"/>
                  </a:lnTo>
                  <a:lnTo>
                    <a:pt x="122291" y="0"/>
                  </a:lnTo>
                  <a:lnTo>
                    <a:pt x="129398" y="5330"/>
                  </a:lnTo>
                  <a:lnTo>
                    <a:pt x="129398" y="18481"/>
                  </a:lnTo>
                  <a:lnTo>
                    <a:pt x="122291" y="23812"/>
                  </a:lnTo>
                  <a:close/>
                </a:path>
              </a:pathLst>
            </a:custGeom>
            <a:solidFill>
              <a:srgbClr val="B8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132049" y="3849974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87700" y="80115"/>
                  </a:moveTo>
                  <a:lnTo>
                    <a:pt x="87700" y="73540"/>
                  </a:lnTo>
                  <a:lnTo>
                    <a:pt x="94808" y="68209"/>
                  </a:lnTo>
                  <a:lnTo>
                    <a:pt x="103575" y="68209"/>
                  </a:lnTo>
                  <a:lnTo>
                    <a:pt x="112342" y="68209"/>
                  </a:lnTo>
                  <a:lnTo>
                    <a:pt x="119450" y="73540"/>
                  </a:lnTo>
                  <a:lnTo>
                    <a:pt x="119450" y="80115"/>
                  </a:lnTo>
                  <a:lnTo>
                    <a:pt x="119450" y="86691"/>
                  </a:lnTo>
                  <a:lnTo>
                    <a:pt x="112342" y="92022"/>
                  </a:lnTo>
                  <a:lnTo>
                    <a:pt x="103575" y="92022"/>
                  </a:lnTo>
                  <a:lnTo>
                    <a:pt x="94808" y="92022"/>
                  </a:lnTo>
                  <a:lnTo>
                    <a:pt x="87700" y="86691"/>
                  </a:lnTo>
                  <a:lnTo>
                    <a:pt x="87700" y="80115"/>
                  </a:lnTo>
                </a:path>
                <a:path w="304800" h="228600">
                  <a:moveTo>
                    <a:pt x="185349" y="80115"/>
                  </a:moveTo>
                  <a:lnTo>
                    <a:pt x="185349" y="73540"/>
                  </a:lnTo>
                  <a:lnTo>
                    <a:pt x="192456" y="68209"/>
                  </a:lnTo>
                  <a:lnTo>
                    <a:pt x="201224" y="68209"/>
                  </a:lnTo>
                  <a:lnTo>
                    <a:pt x="209991" y="68209"/>
                  </a:lnTo>
                  <a:lnTo>
                    <a:pt x="217099" y="73540"/>
                  </a:lnTo>
                  <a:lnTo>
                    <a:pt x="217099" y="80115"/>
                  </a:lnTo>
                  <a:lnTo>
                    <a:pt x="217099" y="86691"/>
                  </a:lnTo>
                  <a:lnTo>
                    <a:pt x="209991" y="92022"/>
                  </a:lnTo>
                  <a:lnTo>
                    <a:pt x="201224" y="92022"/>
                  </a:lnTo>
                  <a:lnTo>
                    <a:pt x="192456" y="92022"/>
                  </a:lnTo>
                  <a:lnTo>
                    <a:pt x="185349" y="86691"/>
                  </a:lnTo>
                  <a:lnTo>
                    <a:pt x="185349" y="80115"/>
                  </a:lnTo>
                </a:path>
                <a:path w="304800" h="228600">
                  <a:moveTo>
                    <a:pt x="69797" y="164146"/>
                  </a:moveTo>
                  <a:lnTo>
                    <a:pt x="111086" y="180102"/>
                  </a:lnTo>
                  <a:lnTo>
                    <a:pt x="152351" y="185420"/>
                  </a:lnTo>
                  <a:lnTo>
                    <a:pt x="193592" y="180102"/>
                  </a:lnTo>
                  <a:lnTo>
                    <a:pt x="234808" y="164146"/>
                  </a:lnTo>
                </a:path>
                <a:path w="304800" h="228600">
                  <a:moveTo>
                    <a:pt x="0" y="114299"/>
                  </a:moveTo>
                  <a:lnTo>
                    <a:pt x="7769" y="78172"/>
                  </a:lnTo>
                  <a:lnTo>
                    <a:pt x="29404" y="46795"/>
                  </a:lnTo>
                  <a:lnTo>
                    <a:pt x="62394" y="22053"/>
                  </a:lnTo>
                  <a:lnTo>
                    <a:pt x="104229" y="5827"/>
                  </a:lnTo>
                  <a:lnTo>
                    <a:pt x="152399" y="0"/>
                  </a:lnTo>
                  <a:lnTo>
                    <a:pt x="200570" y="5827"/>
                  </a:lnTo>
                  <a:lnTo>
                    <a:pt x="242405" y="22053"/>
                  </a:lnTo>
                  <a:lnTo>
                    <a:pt x="275395" y="46795"/>
                  </a:lnTo>
                  <a:lnTo>
                    <a:pt x="297030" y="78172"/>
                  </a:lnTo>
                  <a:lnTo>
                    <a:pt x="304799" y="114299"/>
                  </a:lnTo>
                  <a:lnTo>
                    <a:pt x="297030" y="150427"/>
                  </a:lnTo>
                  <a:lnTo>
                    <a:pt x="275395" y="181804"/>
                  </a:lnTo>
                  <a:lnTo>
                    <a:pt x="242405" y="206546"/>
                  </a:lnTo>
                  <a:lnTo>
                    <a:pt x="200570" y="222772"/>
                  </a:lnTo>
                  <a:lnTo>
                    <a:pt x="152399" y="228599"/>
                  </a:lnTo>
                  <a:lnTo>
                    <a:pt x="104229" y="222772"/>
                  </a:lnTo>
                  <a:lnTo>
                    <a:pt x="62394" y="206546"/>
                  </a:lnTo>
                  <a:lnTo>
                    <a:pt x="29404" y="181804"/>
                  </a:lnTo>
                  <a:lnTo>
                    <a:pt x="7769" y="150427"/>
                  </a:lnTo>
                  <a:lnTo>
                    <a:pt x="0" y="114299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495025" y="3162300"/>
              <a:ext cx="304800" cy="346075"/>
            </a:xfrm>
            <a:custGeom>
              <a:avLst/>
              <a:gdLst/>
              <a:ahLst/>
              <a:cxnLst/>
              <a:rect l="l" t="t" r="r" b="b"/>
              <a:pathLst>
                <a:path w="304800" h="346075">
                  <a:moveTo>
                    <a:pt x="152399" y="345599"/>
                  </a:moveTo>
                  <a:lnTo>
                    <a:pt x="111886" y="339427"/>
                  </a:lnTo>
                  <a:lnTo>
                    <a:pt x="75480" y="322007"/>
                  </a:lnTo>
                  <a:lnTo>
                    <a:pt x="44636" y="294988"/>
                  </a:lnTo>
                  <a:lnTo>
                    <a:pt x="20807" y="260015"/>
                  </a:lnTo>
                  <a:lnTo>
                    <a:pt x="5443" y="218737"/>
                  </a:lnTo>
                  <a:lnTo>
                    <a:pt x="0" y="172799"/>
                  </a:lnTo>
                  <a:lnTo>
                    <a:pt x="5443" y="126862"/>
                  </a:lnTo>
                  <a:lnTo>
                    <a:pt x="20807" y="85584"/>
                  </a:lnTo>
                  <a:lnTo>
                    <a:pt x="44636" y="50611"/>
                  </a:lnTo>
                  <a:lnTo>
                    <a:pt x="75480" y="23592"/>
                  </a:lnTo>
                  <a:lnTo>
                    <a:pt x="111886" y="6172"/>
                  </a:lnTo>
                  <a:lnTo>
                    <a:pt x="152399" y="0"/>
                  </a:lnTo>
                  <a:lnTo>
                    <a:pt x="192913" y="6172"/>
                  </a:lnTo>
                  <a:lnTo>
                    <a:pt x="229319" y="23592"/>
                  </a:lnTo>
                  <a:lnTo>
                    <a:pt x="260163" y="50611"/>
                  </a:lnTo>
                  <a:lnTo>
                    <a:pt x="283992" y="85584"/>
                  </a:lnTo>
                  <a:lnTo>
                    <a:pt x="299356" y="126862"/>
                  </a:lnTo>
                  <a:lnTo>
                    <a:pt x="304799" y="172799"/>
                  </a:lnTo>
                  <a:lnTo>
                    <a:pt x="299356" y="218737"/>
                  </a:lnTo>
                  <a:lnTo>
                    <a:pt x="283992" y="260015"/>
                  </a:lnTo>
                  <a:lnTo>
                    <a:pt x="260163" y="294988"/>
                  </a:lnTo>
                  <a:lnTo>
                    <a:pt x="229319" y="322007"/>
                  </a:lnTo>
                  <a:lnTo>
                    <a:pt x="192913" y="339427"/>
                  </a:lnTo>
                  <a:lnTo>
                    <a:pt x="152399" y="3455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582725" y="3265419"/>
              <a:ext cx="129539" cy="36195"/>
            </a:xfrm>
            <a:custGeom>
              <a:avLst/>
              <a:gdLst/>
              <a:ahLst/>
              <a:cxnLst/>
              <a:rect l="l" t="t" r="r" b="b"/>
              <a:pathLst>
                <a:path w="129539" h="36195">
                  <a:moveTo>
                    <a:pt x="24642" y="35999"/>
                  </a:moveTo>
                  <a:lnTo>
                    <a:pt x="7107" y="35999"/>
                  </a:lnTo>
                  <a:lnTo>
                    <a:pt x="0" y="27940"/>
                  </a:lnTo>
                  <a:lnTo>
                    <a:pt x="0" y="8058"/>
                  </a:lnTo>
                  <a:lnTo>
                    <a:pt x="7107" y="0"/>
                  </a:lnTo>
                  <a:lnTo>
                    <a:pt x="24642" y="0"/>
                  </a:lnTo>
                  <a:lnTo>
                    <a:pt x="31749" y="8058"/>
                  </a:lnTo>
                  <a:lnTo>
                    <a:pt x="31749" y="27940"/>
                  </a:lnTo>
                  <a:lnTo>
                    <a:pt x="24642" y="35999"/>
                  </a:lnTo>
                  <a:close/>
                </a:path>
                <a:path w="129539" h="36195">
                  <a:moveTo>
                    <a:pt x="122291" y="35999"/>
                  </a:moveTo>
                  <a:lnTo>
                    <a:pt x="104756" y="35999"/>
                  </a:lnTo>
                  <a:lnTo>
                    <a:pt x="97648" y="27940"/>
                  </a:lnTo>
                  <a:lnTo>
                    <a:pt x="97648" y="8058"/>
                  </a:lnTo>
                  <a:lnTo>
                    <a:pt x="104756" y="0"/>
                  </a:lnTo>
                  <a:lnTo>
                    <a:pt x="122291" y="0"/>
                  </a:lnTo>
                  <a:lnTo>
                    <a:pt x="129398" y="8058"/>
                  </a:lnTo>
                  <a:lnTo>
                    <a:pt x="129398" y="27940"/>
                  </a:lnTo>
                  <a:lnTo>
                    <a:pt x="122291" y="35999"/>
                  </a:lnTo>
                  <a:close/>
                </a:path>
              </a:pathLst>
            </a:custGeom>
            <a:solidFill>
              <a:srgbClr val="B8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495025" y="3162300"/>
              <a:ext cx="304800" cy="346075"/>
            </a:xfrm>
            <a:custGeom>
              <a:avLst/>
              <a:gdLst/>
              <a:ahLst/>
              <a:cxnLst/>
              <a:rect l="l" t="t" r="r" b="b"/>
              <a:pathLst>
                <a:path w="304800" h="346075">
                  <a:moveTo>
                    <a:pt x="87700" y="121119"/>
                  </a:moveTo>
                  <a:lnTo>
                    <a:pt x="87700" y="111178"/>
                  </a:lnTo>
                  <a:lnTo>
                    <a:pt x="94808" y="103119"/>
                  </a:lnTo>
                  <a:lnTo>
                    <a:pt x="103575" y="103119"/>
                  </a:lnTo>
                  <a:lnTo>
                    <a:pt x="112342" y="103119"/>
                  </a:lnTo>
                  <a:lnTo>
                    <a:pt x="119450" y="111178"/>
                  </a:lnTo>
                  <a:lnTo>
                    <a:pt x="119450" y="121119"/>
                  </a:lnTo>
                  <a:lnTo>
                    <a:pt x="119450" y="131060"/>
                  </a:lnTo>
                  <a:lnTo>
                    <a:pt x="112342" y="139119"/>
                  </a:lnTo>
                  <a:lnTo>
                    <a:pt x="103575" y="139119"/>
                  </a:lnTo>
                  <a:lnTo>
                    <a:pt x="94808" y="139119"/>
                  </a:lnTo>
                  <a:lnTo>
                    <a:pt x="87700" y="131060"/>
                  </a:lnTo>
                  <a:lnTo>
                    <a:pt x="87700" y="121119"/>
                  </a:lnTo>
                </a:path>
                <a:path w="304800" h="346075">
                  <a:moveTo>
                    <a:pt x="185349" y="121119"/>
                  </a:moveTo>
                  <a:lnTo>
                    <a:pt x="185349" y="111178"/>
                  </a:lnTo>
                  <a:lnTo>
                    <a:pt x="192456" y="103119"/>
                  </a:lnTo>
                  <a:lnTo>
                    <a:pt x="201224" y="103119"/>
                  </a:lnTo>
                  <a:lnTo>
                    <a:pt x="209991" y="103119"/>
                  </a:lnTo>
                  <a:lnTo>
                    <a:pt x="217099" y="111178"/>
                  </a:lnTo>
                  <a:lnTo>
                    <a:pt x="217099" y="121119"/>
                  </a:lnTo>
                  <a:lnTo>
                    <a:pt x="217099" y="131060"/>
                  </a:lnTo>
                  <a:lnTo>
                    <a:pt x="209991" y="139119"/>
                  </a:lnTo>
                  <a:lnTo>
                    <a:pt x="201224" y="139119"/>
                  </a:lnTo>
                  <a:lnTo>
                    <a:pt x="192456" y="139119"/>
                  </a:lnTo>
                  <a:lnTo>
                    <a:pt x="185349" y="131060"/>
                  </a:lnTo>
                  <a:lnTo>
                    <a:pt x="185349" y="121119"/>
                  </a:lnTo>
                </a:path>
                <a:path w="304800" h="346075">
                  <a:moveTo>
                    <a:pt x="69797" y="248159"/>
                  </a:moveTo>
                  <a:lnTo>
                    <a:pt x="111086" y="272280"/>
                  </a:lnTo>
                  <a:lnTo>
                    <a:pt x="152351" y="280320"/>
                  </a:lnTo>
                  <a:lnTo>
                    <a:pt x="193592" y="272280"/>
                  </a:lnTo>
                  <a:lnTo>
                    <a:pt x="234808" y="248159"/>
                  </a:lnTo>
                </a:path>
                <a:path w="304800" h="346075">
                  <a:moveTo>
                    <a:pt x="0" y="172799"/>
                  </a:moveTo>
                  <a:lnTo>
                    <a:pt x="5443" y="126862"/>
                  </a:lnTo>
                  <a:lnTo>
                    <a:pt x="20807" y="85584"/>
                  </a:lnTo>
                  <a:lnTo>
                    <a:pt x="44636" y="50611"/>
                  </a:lnTo>
                  <a:lnTo>
                    <a:pt x="75480" y="23592"/>
                  </a:lnTo>
                  <a:lnTo>
                    <a:pt x="111886" y="6172"/>
                  </a:lnTo>
                  <a:lnTo>
                    <a:pt x="152399" y="0"/>
                  </a:lnTo>
                  <a:lnTo>
                    <a:pt x="192913" y="6172"/>
                  </a:lnTo>
                  <a:lnTo>
                    <a:pt x="229319" y="23592"/>
                  </a:lnTo>
                  <a:lnTo>
                    <a:pt x="260163" y="50611"/>
                  </a:lnTo>
                  <a:lnTo>
                    <a:pt x="283992" y="85584"/>
                  </a:lnTo>
                  <a:lnTo>
                    <a:pt x="299356" y="126862"/>
                  </a:lnTo>
                  <a:lnTo>
                    <a:pt x="304799" y="172799"/>
                  </a:lnTo>
                  <a:lnTo>
                    <a:pt x="299356" y="218737"/>
                  </a:lnTo>
                  <a:lnTo>
                    <a:pt x="283992" y="260015"/>
                  </a:lnTo>
                  <a:lnTo>
                    <a:pt x="260163" y="294988"/>
                  </a:lnTo>
                  <a:lnTo>
                    <a:pt x="229319" y="322007"/>
                  </a:lnTo>
                  <a:lnTo>
                    <a:pt x="192913" y="339427"/>
                  </a:lnTo>
                  <a:lnTo>
                    <a:pt x="152399" y="345599"/>
                  </a:lnTo>
                  <a:lnTo>
                    <a:pt x="111886" y="339427"/>
                  </a:lnTo>
                  <a:lnTo>
                    <a:pt x="75480" y="322007"/>
                  </a:lnTo>
                  <a:lnTo>
                    <a:pt x="44636" y="294988"/>
                  </a:lnTo>
                  <a:lnTo>
                    <a:pt x="20807" y="260015"/>
                  </a:lnTo>
                  <a:lnTo>
                    <a:pt x="5443" y="218737"/>
                  </a:lnTo>
                  <a:lnTo>
                    <a:pt x="0" y="172799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20100" y="3105150"/>
              <a:ext cx="304800" cy="346075"/>
            </a:xfrm>
            <a:custGeom>
              <a:avLst/>
              <a:gdLst/>
              <a:ahLst/>
              <a:cxnLst/>
              <a:rect l="l" t="t" r="r" b="b"/>
              <a:pathLst>
                <a:path w="304800" h="346075">
                  <a:moveTo>
                    <a:pt x="152399" y="345599"/>
                  </a:moveTo>
                  <a:lnTo>
                    <a:pt x="111886" y="339427"/>
                  </a:lnTo>
                  <a:lnTo>
                    <a:pt x="75480" y="322007"/>
                  </a:lnTo>
                  <a:lnTo>
                    <a:pt x="44636" y="294988"/>
                  </a:lnTo>
                  <a:lnTo>
                    <a:pt x="20807" y="260015"/>
                  </a:lnTo>
                  <a:lnTo>
                    <a:pt x="5443" y="218737"/>
                  </a:lnTo>
                  <a:lnTo>
                    <a:pt x="0" y="172799"/>
                  </a:lnTo>
                  <a:lnTo>
                    <a:pt x="5443" y="126862"/>
                  </a:lnTo>
                  <a:lnTo>
                    <a:pt x="20807" y="85584"/>
                  </a:lnTo>
                  <a:lnTo>
                    <a:pt x="44636" y="50611"/>
                  </a:lnTo>
                  <a:lnTo>
                    <a:pt x="75480" y="23592"/>
                  </a:lnTo>
                  <a:lnTo>
                    <a:pt x="111886" y="6172"/>
                  </a:lnTo>
                  <a:lnTo>
                    <a:pt x="152399" y="0"/>
                  </a:lnTo>
                  <a:lnTo>
                    <a:pt x="192913" y="6172"/>
                  </a:lnTo>
                  <a:lnTo>
                    <a:pt x="229319" y="23592"/>
                  </a:lnTo>
                  <a:lnTo>
                    <a:pt x="260162" y="50611"/>
                  </a:lnTo>
                  <a:lnTo>
                    <a:pt x="283992" y="85584"/>
                  </a:lnTo>
                  <a:lnTo>
                    <a:pt x="299356" y="126862"/>
                  </a:lnTo>
                  <a:lnTo>
                    <a:pt x="304799" y="172799"/>
                  </a:lnTo>
                  <a:lnTo>
                    <a:pt x="299356" y="218737"/>
                  </a:lnTo>
                  <a:lnTo>
                    <a:pt x="283992" y="260015"/>
                  </a:lnTo>
                  <a:lnTo>
                    <a:pt x="260162" y="294988"/>
                  </a:lnTo>
                  <a:lnTo>
                    <a:pt x="229319" y="322007"/>
                  </a:lnTo>
                  <a:lnTo>
                    <a:pt x="192913" y="339427"/>
                  </a:lnTo>
                  <a:lnTo>
                    <a:pt x="152399" y="3455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507800" y="3208269"/>
              <a:ext cx="129539" cy="36195"/>
            </a:xfrm>
            <a:custGeom>
              <a:avLst/>
              <a:gdLst/>
              <a:ahLst/>
              <a:cxnLst/>
              <a:rect l="l" t="t" r="r" b="b"/>
              <a:pathLst>
                <a:path w="129540" h="36194">
                  <a:moveTo>
                    <a:pt x="24642" y="35999"/>
                  </a:moveTo>
                  <a:lnTo>
                    <a:pt x="7106" y="35999"/>
                  </a:lnTo>
                  <a:lnTo>
                    <a:pt x="0" y="27941"/>
                  </a:lnTo>
                  <a:lnTo>
                    <a:pt x="0" y="8058"/>
                  </a:lnTo>
                  <a:lnTo>
                    <a:pt x="7106" y="0"/>
                  </a:lnTo>
                  <a:lnTo>
                    <a:pt x="24642" y="0"/>
                  </a:lnTo>
                  <a:lnTo>
                    <a:pt x="31749" y="8058"/>
                  </a:lnTo>
                  <a:lnTo>
                    <a:pt x="31749" y="27941"/>
                  </a:lnTo>
                  <a:lnTo>
                    <a:pt x="24642" y="35999"/>
                  </a:lnTo>
                  <a:close/>
                </a:path>
                <a:path w="129540" h="36194">
                  <a:moveTo>
                    <a:pt x="122291" y="35999"/>
                  </a:moveTo>
                  <a:lnTo>
                    <a:pt x="104756" y="35999"/>
                  </a:lnTo>
                  <a:lnTo>
                    <a:pt x="97648" y="27941"/>
                  </a:lnTo>
                  <a:lnTo>
                    <a:pt x="97648" y="8058"/>
                  </a:lnTo>
                  <a:lnTo>
                    <a:pt x="104756" y="0"/>
                  </a:lnTo>
                  <a:lnTo>
                    <a:pt x="122291" y="0"/>
                  </a:lnTo>
                  <a:lnTo>
                    <a:pt x="129398" y="8058"/>
                  </a:lnTo>
                  <a:lnTo>
                    <a:pt x="129398" y="27941"/>
                  </a:lnTo>
                  <a:lnTo>
                    <a:pt x="122291" y="35999"/>
                  </a:lnTo>
                  <a:close/>
                </a:path>
              </a:pathLst>
            </a:custGeom>
            <a:solidFill>
              <a:srgbClr val="B8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20100" y="3105150"/>
              <a:ext cx="304800" cy="346075"/>
            </a:xfrm>
            <a:custGeom>
              <a:avLst/>
              <a:gdLst/>
              <a:ahLst/>
              <a:cxnLst/>
              <a:rect l="l" t="t" r="r" b="b"/>
              <a:pathLst>
                <a:path w="304800" h="346075">
                  <a:moveTo>
                    <a:pt x="87700" y="121119"/>
                  </a:moveTo>
                  <a:lnTo>
                    <a:pt x="87700" y="111178"/>
                  </a:lnTo>
                  <a:lnTo>
                    <a:pt x="94807" y="103119"/>
                  </a:lnTo>
                  <a:lnTo>
                    <a:pt x="103575" y="103119"/>
                  </a:lnTo>
                  <a:lnTo>
                    <a:pt x="112342" y="103119"/>
                  </a:lnTo>
                  <a:lnTo>
                    <a:pt x="119450" y="111178"/>
                  </a:lnTo>
                  <a:lnTo>
                    <a:pt x="119450" y="121119"/>
                  </a:lnTo>
                  <a:lnTo>
                    <a:pt x="119450" y="131061"/>
                  </a:lnTo>
                  <a:lnTo>
                    <a:pt x="112342" y="139119"/>
                  </a:lnTo>
                  <a:lnTo>
                    <a:pt x="103575" y="139119"/>
                  </a:lnTo>
                  <a:lnTo>
                    <a:pt x="94807" y="139119"/>
                  </a:lnTo>
                  <a:lnTo>
                    <a:pt x="87700" y="131061"/>
                  </a:lnTo>
                  <a:lnTo>
                    <a:pt x="87700" y="121119"/>
                  </a:lnTo>
                </a:path>
                <a:path w="304800" h="346075">
                  <a:moveTo>
                    <a:pt x="185349" y="121119"/>
                  </a:moveTo>
                  <a:lnTo>
                    <a:pt x="185349" y="111178"/>
                  </a:lnTo>
                  <a:lnTo>
                    <a:pt x="192456" y="103119"/>
                  </a:lnTo>
                  <a:lnTo>
                    <a:pt x="201224" y="103119"/>
                  </a:lnTo>
                  <a:lnTo>
                    <a:pt x="209992" y="103119"/>
                  </a:lnTo>
                  <a:lnTo>
                    <a:pt x="217099" y="111178"/>
                  </a:lnTo>
                  <a:lnTo>
                    <a:pt x="217099" y="121119"/>
                  </a:lnTo>
                  <a:lnTo>
                    <a:pt x="217099" y="131061"/>
                  </a:lnTo>
                  <a:lnTo>
                    <a:pt x="209992" y="139119"/>
                  </a:lnTo>
                  <a:lnTo>
                    <a:pt x="201224" y="139119"/>
                  </a:lnTo>
                  <a:lnTo>
                    <a:pt x="192456" y="139119"/>
                  </a:lnTo>
                  <a:lnTo>
                    <a:pt x="185349" y="131061"/>
                  </a:lnTo>
                  <a:lnTo>
                    <a:pt x="185349" y="121119"/>
                  </a:lnTo>
                </a:path>
                <a:path w="304800" h="346075">
                  <a:moveTo>
                    <a:pt x="69798" y="248159"/>
                  </a:moveTo>
                  <a:lnTo>
                    <a:pt x="111087" y="272280"/>
                  </a:lnTo>
                  <a:lnTo>
                    <a:pt x="152351" y="280320"/>
                  </a:lnTo>
                  <a:lnTo>
                    <a:pt x="193592" y="272280"/>
                  </a:lnTo>
                  <a:lnTo>
                    <a:pt x="234808" y="248159"/>
                  </a:lnTo>
                </a:path>
                <a:path w="304800" h="346075">
                  <a:moveTo>
                    <a:pt x="0" y="172799"/>
                  </a:moveTo>
                  <a:lnTo>
                    <a:pt x="5443" y="126862"/>
                  </a:lnTo>
                  <a:lnTo>
                    <a:pt x="20807" y="85584"/>
                  </a:lnTo>
                  <a:lnTo>
                    <a:pt x="44636" y="50611"/>
                  </a:lnTo>
                  <a:lnTo>
                    <a:pt x="75480" y="23592"/>
                  </a:lnTo>
                  <a:lnTo>
                    <a:pt x="111886" y="6172"/>
                  </a:lnTo>
                  <a:lnTo>
                    <a:pt x="152399" y="0"/>
                  </a:lnTo>
                  <a:lnTo>
                    <a:pt x="192913" y="6172"/>
                  </a:lnTo>
                  <a:lnTo>
                    <a:pt x="229319" y="23592"/>
                  </a:lnTo>
                  <a:lnTo>
                    <a:pt x="260162" y="50611"/>
                  </a:lnTo>
                  <a:lnTo>
                    <a:pt x="283992" y="85584"/>
                  </a:lnTo>
                  <a:lnTo>
                    <a:pt x="299356" y="126862"/>
                  </a:lnTo>
                  <a:lnTo>
                    <a:pt x="304799" y="172799"/>
                  </a:lnTo>
                  <a:lnTo>
                    <a:pt x="299356" y="218737"/>
                  </a:lnTo>
                  <a:lnTo>
                    <a:pt x="283992" y="260015"/>
                  </a:lnTo>
                  <a:lnTo>
                    <a:pt x="260162" y="294988"/>
                  </a:lnTo>
                  <a:lnTo>
                    <a:pt x="229319" y="322007"/>
                  </a:lnTo>
                  <a:lnTo>
                    <a:pt x="192913" y="339427"/>
                  </a:lnTo>
                  <a:lnTo>
                    <a:pt x="152399" y="345599"/>
                  </a:lnTo>
                  <a:lnTo>
                    <a:pt x="111886" y="339427"/>
                  </a:lnTo>
                  <a:lnTo>
                    <a:pt x="75480" y="322007"/>
                  </a:lnTo>
                  <a:lnTo>
                    <a:pt x="44636" y="294988"/>
                  </a:lnTo>
                  <a:lnTo>
                    <a:pt x="20807" y="260015"/>
                  </a:lnTo>
                  <a:lnTo>
                    <a:pt x="5443" y="218737"/>
                  </a:lnTo>
                  <a:lnTo>
                    <a:pt x="0" y="172799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620000" y="3752850"/>
              <a:ext cx="400685" cy="441959"/>
            </a:xfrm>
            <a:custGeom>
              <a:avLst/>
              <a:gdLst/>
              <a:ahLst/>
              <a:cxnLst/>
              <a:rect l="l" t="t" r="r" b="b"/>
              <a:pathLst>
                <a:path w="400684" h="441960">
                  <a:moveTo>
                    <a:pt x="200099" y="441899"/>
                  </a:moveTo>
                  <a:lnTo>
                    <a:pt x="154218" y="436064"/>
                  </a:lnTo>
                  <a:lnTo>
                    <a:pt x="112100" y="419442"/>
                  </a:lnTo>
                  <a:lnTo>
                    <a:pt x="74947" y="393359"/>
                  </a:lnTo>
                  <a:lnTo>
                    <a:pt x="43959" y="359143"/>
                  </a:lnTo>
                  <a:lnTo>
                    <a:pt x="20338" y="318118"/>
                  </a:lnTo>
                  <a:lnTo>
                    <a:pt x="5284" y="271611"/>
                  </a:lnTo>
                  <a:lnTo>
                    <a:pt x="0" y="220949"/>
                  </a:lnTo>
                  <a:lnTo>
                    <a:pt x="5284" y="170288"/>
                  </a:lnTo>
                  <a:lnTo>
                    <a:pt x="20338" y="123781"/>
                  </a:lnTo>
                  <a:lnTo>
                    <a:pt x="43959" y="82756"/>
                  </a:lnTo>
                  <a:lnTo>
                    <a:pt x="74947" y="48540"/>
                  </a:lnTo>
                  <a:lnTo>
                    <a:pt x="112100" y="22457"/>
                  </a:lnTo>
                  <a:lnTo>
                    <a:pt x="154218" y="5835"/>
                  </a:lnTo>
                  <a:lnTo>
                    <a:pt x="200099" y="0"/>
                  </a:lnTo>
                  <a:lnTo>
                    <a:pt x="245981" y="5835"/>
                  </a:lnTo>
                  <a:lnTo>
                    <a:pt x="288099" y="22457"/>
                  </a:lnTo>
                  <a:lnTo>
                    <a:pt x="325252" y="48540"/>
                  </a:lnTo>
                  <a:lnTo>
                    <a:pt x="356240" y="82756"/>
                  </a:lnTo>
                  <a:lnTo>
                    <a:pt x="379861" y="123781"/>
                  </a:lnTo>
                  <a:lnTo>
                    <a:pt x="394915" y="170288"/>
                  </a:lnTo>
                  <a:lnTo>
                    <a:pt x="400199" y="220949"/>
                  </a:lnTo>
                  <a:lnTo>
                    <a:pt x="394915" y="271611"/>
                  </a:lnTo>
                  <a:lnTo>
                    <a:pt x="379861" y="318118"/>
                  </a:lnTo>
                  <a:lnTo>
                    <a:pt x="356240" y="359143"/>
                  </a:lnTo>
                  <a:lnTo>
                    <a:pt x="325252" y="393359"/>
                  </a:lnTo>
                  <a:lnTo>
                    <a:pt x="288099" y="419442"/>
                  </a:lnTo>
                  <a:lnTo>
                    <a:pt x="245981" y="436064"/>
                  </a:lnTo>
                  <a:lnTo>
                    <a:pt x="200099" y="4418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735149" y="3884703"/>
              <a:ext cx="170180" cy="46355"/>
            </a:xfrm>
            <a:custGeom>
              <a:avLst/>
              <a:gdLst/>
              <a:ahLst/>
              <a:cxnLst/>
              <a:rect l="l" t="t" r="r" b="b"/>
              <a:pathLst>
                <a:path w="170179" h="46354">
                  <a:moveTo>
                    <a:pt x="20843" y="46030"/>
                  </a:moveTo>
                  <a:lnTo>
                    <a:pt x="12730" y="44222"/>
                  </a:lnTo>
                  <a:lnTo>
                    <a:pt x="6104" y="39289"/>
                  </a:lnTo>
                  <a:lnTo>
                    <a:pt x="1637" y="31974"/>
                  </a:lnTo>
                  <a:lnTo>
                    <a:pt x="0" y="23015"/>
                  </a:lnTo>
                  <a:lnTo>
                    <a:pt x="1637" y="14056"/>
                  </a:lnTo>
                  <a:lnTo>
                    <a:pt x="6104" y="6741"/>
                  </a:lnTo>
                  <a:lnTo>
                    <a:pt x="12730" y="1808"/>
                  </a:lnTo>
                  <a:lnTo>
                    <a:pt x="20843" y="0"/>
                  </a:lnTo>
                  <a:lnTo>
                    <a:pt x="28957" y="1808"/>
                  </a:lnTo>
                  <a:lnTo>
                    <a:pt x="35582" y="6741"/>
                  </a:lnTo>
                  <a:lnTo>
                    <a:pt x="40049" y="14056"/>
                  </a:lnTo>
                  <a:lnTo>
                    <a:pt x="41687" y="23015"/>
                  </a:lnTo>
                  <a:lnTo>
                    <a:pt x="40049" y="31974"/>
                  </a:lnTo>
                  <a:lnTo>
                    <a:pt x="35582" y="39289"/>
                  </a:lnTo>
                  <a:lnTo>
                    <a:pt x="28957" y="44222"/>
                  </a:lnTo>
                  <a:lnTo>
                    <a:pt x="20843" y="46030"/>
                  </a:lnTo>
                  <a:close/>
                </a:path>
                <a:path w="170179" h="46354">
                  <a:moveTo>
                    <a:pt x="149056" y="46030"/>
                  </a:moveTo>
                  <a:lnTo>
                    <a:pt x="140942" y="44222"/>
                  </a:lnTo>
                  <a:lnTo>
                    <a:pt x="134317" y="39289"/>
                  </a:lnTo>
                  <a:lnTo>
                    <a:pt x="129850" y="31974"/>
                  </a:lnTo>
                  <a:lnTo>
                    <a:pt x="128212" y="23015"/>
                  </a:lnTo>
                  <a:lnTo>
                    <a:pt x="129850" y="14056"/>
                  </a:lnTo>
                  <a:lnTo>
                    <a:pt x="134317" y="6741"/>
                  </a:lnTo>
                  <a:lnTo>
                    <a:pt x="140942" y="1808"/>
                  </a:lnTo>
                  <a:lnTo>
                    <a:pt x="149056" y="0"/>
                  </a:lnTo>
                  <a:lnTo>
                    <a:pt x="157169" y="1808"/>
                  </a:lnTo>
                  <a:lnTo>
                    <a:pt x="163795" y="6741"/>
                  </a:lnTo>
                  <a:lnTo>
                    <a:pt x="168262" y="14056"/>
                  </a:lnTo>
                  <a:lnTo>
                    <a:pt x="169899" y="23015"/>
                  </a:lnTo>
                  <a:lnTo>
                    <a:pt x="168262" y="31974"/>
                  </a:lnTo>
                  <a:lnTo>
                    <a:pt x="163795" y="39289"/>
                  </a:lnTo>
                  <a:lnTo>
                    <a:pt x="157169" y="44222"/>
                  </a:lnTo>
                  <a:lnTo>
                    <a:pt x="149056" y="46030"/>
                  </a:lnTo>
                  <a:close/>
                </a:path>
              </a:pathLst>
            </a:custGeom>
            <a:solidFill>
              <a:srgbClr val="B8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20000" y="3752850"/>
              <a:ext cx="400685" cy="441959"/>
            </a:xfrm>
            <a:custGeom>
              <a:avLst/>
              <a:gdLst/>
              <a:ahLst/>
              <a:cxnLst/>
              <a:rect l="l" t="t" r="r" b="b"/>
              <a:pathLst>
                <a:path w="400684" h="441960">
                  <a:moveTo>
                    <a:pt x="115149" y="154869"/>
                  </a:moveTo>
                  <a:lnTo>
                    <a:pt x="116787" y="145910"/>
                  </a:lnTo>
                  <a:lnTo>
                    <a:pt x="121254" y="138595"/>
                  </a:lnTo>
                  <a:lnTo>
                    <a:pt x="127880" y="133662"/>
                  </a:lnTo>
                  <a:lnTo>
                    <a:pt x="135993" y="131853"/>
                  </a:lnTo>
                  <a:lnTo>
                    <a:pt x="144107" y="133662"/>
                  </a:lnTo>
                  <a:lnTo>
                    <a:pt x="150732" y="138595"/>
                  </a:lnTo>
                  <a:lnTo>
                    <a:pt x="155199" y="145910"/>
                  </a:lnTo>
                  <a:lnTo>
                    <a:pt x="156837" y="154869"/>
                  </a:lnTo>
                  <a:lnTo>
                    <a:pt x="155199" y="163828"/>
                  </a:lnTo>
                  <a:lnTo>
                    <a:pt x="150732" y="171143"/>
                  </a:lnTo>
                  <a:lnTo>
                    <a:pt x="144107" y="176076"/>
                  </a:lnTo>
                  <a:lnTo>
                    <a:pt x="135993" y="177884"/>
                  </a:lnTo>
                  <a:lnTo>
                    <a:pt x="127880" y="176076"/>
                  </a:lnTo>
                  <a:lnTo>
                    <a:pt x="121254" y="171143"/>
                  </a:lnTo>
                  <a:lnTo>
                    <a:pt x="116787" y="163828"/>
                  </a:lnTo>
                  <a:lnTo>
                    <a:pt x="115149" y="154869"/>
                  </a:lnTo>
                </a:path>
                <a:path w="400684" h="441960">
                  <a:moveTo>
                    <a:pt x="243362" y="154869"/>
                  </a:moveTo>
                  <a:lnTo>
                    <a:pt x="245000" y="145910"/>
                  </a:lnTo>
                  <a:lnTo>
                    <a:pt x="249467" y="138595"/>
                  </a:lnTo>
                  <a:lnTo>
                    <a:pt x="256092" y="133662"/>
                  </a:lnTo>
                  <a:lnTo>
                    <a:pt x="264206" y="131853"/>
                  </a:lnTo>
                  <a:lnTo>
                    <a:pt x="272319" y="133662"/>
                  </a:lnTo>
                  <a:lnTo>
                    <a:pt x="278945" y="138595"/>
                  </a:lnTo>
                  <a:lnTo>
                    <a:pt x="283412" y="145910"/>
                  </a:lnTo>
                  <a:lnTo>
                    <a:pt x="285049" y="154869"/>
                  </a:lnTo>
                  <a:lnTo>
                    <a:pt x="283412" y="163828"/>
                  </a:lnTo>
                  <a:lnTo>
                    <a:pt x="278945" y="171143"/>
                  </a:lnTo>
                  <a:lnTo>
                    <a:pt x="272319" y="176076"/>
                  </a:lnTo>
                  <a:lnTo>
                    <a:pt x="264206" y="177884"/>
                  </a:lnTo>
                  <a:lnTo>
                    <a:pt x="256092" y="176076"/>
                  </a:lnTo>
                  <a:lnTo>
                    <a:pt x="249467" y="171143"/>
                  </a:lnTo>
                  <a:lnTo>
                    <a:pt x="245000" y="163828"/>
                  </a:lnTo>
                  <a:lnTo>
                    <a:pt x="243362" y="154869"/>
                  </a:lnTo>
                </a:path>
                <a:path w="400684" h="441960">
                  <a:moveTo>
                    <a:pt x="91644" y="317307"/>
                  </a:moveTo>
                  <a:lnTo>
                    <a:pt x="135016" y="343626"/>
                  </a:lnTo>
                  <a:lnTo>
                    <a:pt x="178368" y="356786"/>
                  </a:lnTo>
                  <a:lnTo>
                    <a:pt x="221700" y="356786"/>
                  </a:lnTo>
                  <a:lnTo>
                    <a:pt x="265011" y="343626"/>
                  </a:lnTo>
                  <a:lnTo>
                    <a:pt x="308302" y="317307"/>
                  </a:lnTo>
                </a:path>
                <a:path w="400684" h="441960">
                  <a:moveTo>
                    <a:pt x="0" y="220949"/>
                  </a:moveTo>
                  <a:lnTo>
                    <a:pt x="5284" y="170288"/>
                  </a:lnTo>
                  <a:lnTo>
                    <a:pt x="20338" y="123781"/>
                  </a:lnTo>
                  <a:lnTo>
                    <a:pt x="43959" y="82756"/>
                  </a:lnTo>
                  <a:lnTo>
                    <a:pt x="74947" y="48540"/>
                  </a:lnTo>
                  <a:lnTo>
                    <a:pt x="112100" y="22457"/>
                  </a:lnTo>
                  <a:lnTo>
                    <a:pt x="154218" y="5835"/>
                  </a:lnTo>
                  <a:lnTo>
                    <a:pt x="200099" y="0"/>
                  </a:lnTo>
                  <a:lnTo>
                    <a:pt x="245981" y="5835"/>
                  </a:lnTo>
                  <a:lnTo>
                    <a:pt x="288099" y="22457"/>
                  </a:lnTo>
                  <a:lnTo>
                    <a:pt x="325252" y="48540"/>
                  </a:lnTo>
                  <a:lnTo>
                    <a:pt x="356240" y="82756"/>
                  </a:lnTo>
                  <a:lnTo>
                    <a:pt x="379861" y="123781"/>
                  </a:lnTo>
                  <a:lnTo>
                    <a:pt x="394915" y="170288"/>
                  </a:lnTo>
                  <a:lnTo>
                    <a:pt x="400199" y="220949"/>
                  </a:lnTo>
                  <a:lnTo>
                    <a:pt x="394915" y="271611"/>
                  </a:lnTo>
                  <a:lnTo>
                    <a:pt x="379861" y="318118"/>
                  </a:lnTo>
                  <a:lnTo>
                    <a:pt x="356240" y="359143"/>
                  </a:lnTo>
                  <a:lnTo>
                    <a:pt x="325252" y="393359"/>
                  </a:lnTo>
                  <a:lnTo>
                    <a:pt x="288099" y="419442"/>
                  </a:lnTo>
                  <a:lnTo>
                    <a:pt x="245981" y="436064"/>
                  </a:lnTo>
                  <a:lnTo>
                    <a:pt x="200099" y="441899"/>
                  </a:lnTo>
                  <a:lnTo>
                    <a:pt x="154218" y="436064"/>
                  </a:lnTo>
                  <a:lnTo>
                    <a:pt x="112100" y="419442"/>
                  </a:lnTo>
                  <a:lnTo>
                    <a:pt x="74947" y="393359"/>
                  </a:lnTo>
                  <a:lnTo>
                    <a:pt x="43959" y="359143"/>
                  </a:lnTo>
                  <a:lnTo>
                    <a:pt x="20338" y="318118"/>
                  </a:lnTo>
                  <a:lnTo>
                    <a:pt x="5284" y="271611"/>
                  </a:lnTo>
                  <a:lnTo>
                    <a:pt x="0" y="220949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334500" y="3162300"/>
              <a:ext cx="362585" cy="346075"/>
            </a:xfrm>
            <a:custGeom>
              <a:avLst/>
              <a:gdLst/>
              <a:ahLst/>
              <a:cxnLst/>
              <a:rect l="l" t="t" r="r" b="b"/>
              <a:pathLst>
                <a:path w="362584" h="346075">
                  <a:moveTo>
                    <a:pt x="181049" y="345599"/>
                  </a:moveTo>
                  <a:lnTo>
                    <a:pt x="132919" y="339427"/>
                  </a:lnTo>
                  <a:lnTo>
                    <a:pt x="89670" y="322007"/>
                  </a:lnTo>
                  <a:lnTo>
                    <a:pt x="53028" y="294988"/>
                  </a:lnTo>
                  <a:lnTo>
                    <a:pt x="24718" y="260015"/>
                  </a:lnTo>
                  <a:lnTo>
                    <a:pt x="6467" y="218737"/>
                  </a:lnTo>
                  <a:lnTo>
                    <a:pt x="0" y="172799"/>
                  </a:lnTo>
                  <a:lnTo>
                    <a:pt x="6467" y="126862"/>
                  </a:lnTo>
                  <a:lnTo>
                    <a:pt x="24718" y="85584"/>
                  </a:lnTo>
                  <a:lnTo>
                    <a:pt x="53028" y="50611"/>
                  </a:lnTo>
                  <a:lnTo>
                    <a:pt x="89670" y="23592"/>
                  </a:lnTo>
                  <a:lnTo>
                    <a:pt x="132919" y="6172"/>
                  </a:lnTo>
                  <a:lnTo>
                    <a:pt x="181049" y="0"/>
                  </a:lnTo>
                  <a:lnTo>
                    <a:pt x="229180" y="6172"/>
                  </a:lnTo>
                  <a:lnTo>
                    <a:pt x="272429" y="23592"/>
                  </a:lnTo>
                  <a:lnTo>
                    <a:pt x="309071" y="50611"/>
                  </a:lnTo>
                  <a:lnTo>
                    <a:pt x="337381" y="85584"/>
                  </a:lnTo>
                  <a:lnTo>
                    <a:pt x="355632" y="126862"/>
                  </a:lnTo>
                  <a:lnTo>
                    <a:pt x="362099" y="172799"/>
                  </a:lnTo>
                  <a:lnTo>
                    <a:pt x="355632" y="218737"/>
                  </a:lnTo>
                  <a:lnTo>
                    <a:pt x="337381" y="260015"/>
                  </a:lnTo>
                  <a:lnTo>
                    <a:pt x="309071" y="294988"/>
                  </a:lnTo>
                  <a:lnTo>
                    <a:pt x="272429" y="322007"/>
                  </a:lnTo>
                  <a:lnTo>
                    <a:pt x="229180" y="339427"/>
                  </a:lnTo>
                  <a:lnTo>
                    <a:pt x="181049" y="3455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438687" y="3265419"/>
              <a:ext cx="154305" cy="36195"/>
            </a:xfrm>
            <a:custGeom>
              <a:avLst/>
              <a:gdLst/>
              <a:ahLst/>
              <a:cxnLst/>
              <a:rect l="l" t="t" r="r" b="b"/>
              <a:pathLst>
                <a:path w="154304" h="36195">
                  <a:moveTo>
                    <a:pt x="18859" y="35999"/>
                  </a:moveTo>
                  <a:lnTo>
                    <a:pt x="11518" y="34585"/>
                  </a:lnTo>
                  <a:lnTo>
                    <a:pt x="5523" y="30727"/>
                  </a:lnTo>
                  <a:lnTo>
                    <a:pt x="1482" y="25006"/>
                  </a:lnTo>
                  <a:lnTo>
                    <a:pt x="0" y="17999"/>
                  </a:lnTo>
                  <a:lnTo>
                    <a:pt x="1482" y="10993"/>
                  </a:lnTo>
                  <a:lnTo>
                    <a:pt x="5523" y="5272"/>
                  </a:lnTo>
                  <a:lnTo>
                    <a:pt x="11518" y="1414"/>
                  </a:lnTo>
                  <a:lnTo>
                    <a:pt x="18859" y="0"/>
                  </a:lnTo>
                  <a:lnTo>
                    <a:pt x="26200" y="1414"/>
                  </a:lnTo>
                  <a:lnTo>
                    <a:pt x="32194" y="5272"/>
                  </a:lnTo>
                  <a:lnTo>
                    <a:pt x="36236" y="10993"/>
                  </a:lnTo>
                  <a:lnTo>
                    <a:pt x="37718" y="17999"/>
                  </a:lnTo>
                  <a:lnTo>
                    <a:pt x="36236" y="25006"/>
                  </a:lnTo>
                  <a:lnTo>
                    <a:pt x="32194" y="30727"/>
                  </a:lnTo>
                  <a:lnTo>
                    <a:pt x="26200" y="34585"/>
                  </a:lnTo>
                  <a:lnTo>
                    <a:pt x="18859" y="35999"/>
                  </a:lnTo>
                  <a:close/>
                </a:path>
                <a:path w="154304" h="36195">
                  <a:moveTo>
                    <a:pt x="134865" y="35999"/>
                  </a:moveTo>
                  <a:lnTo>
                    <a:pt x="127524" y="34585"/>
                  </a:lnTo>
                  <a:lnTo>
                    <a:pt x="121530" y="30727"/>
                  </a:lnTo>
                  <a:lnTo>
                    <a:pt x="117488" y="25006"/>
                  </a:lnTo>
                  <a:lnTo>
                    <a:pt x="116006" y="17999"/>
                  </a:lnTo>
                  <a:lnTo>
                    <a:pt x="117488" y="10993"/>
                  </a:lnTo>
                  <a:lnTo>
                    <a:pt x="121530" y="5272"/>
                  </a:lnTo>
                  <a:lnTo>
                    <a:pt x="127524" y="1414"/>
                  </a:lnTo>
                  <a:lnTo>
                    <a:pt x="134865" y="0"/>
                  </a:lnTo>
                  <a:lnTo>
                    <a:pt x="142206" y="1414"/>
                  </a:lnTo>
                  <a:lnTo>
                    <a:pt x="148201" y="5272"/>
                  </a:lnTo>
                  <a:lnTo>
                    <a:pt x="152242" y="10993"/>
                  </a:lnTo>
                  <a:lnTo>
                    <a:pt x="153724" y="17999"/>
                  </a:lnTo>
                  <a:lnTo>
                    <a:pt x="152242" y="25006"/>
                  </a:lnTo>
                  <a:lnTo>
                    <a:pt x="148201" y="30727"/>
                  </a:lnTo>
                  <a:lnTo>
                    <a:pt x="142206" y="34585"/>
                  </a:lnTo>
                  <a:lnTo>
                    <a:pt x="134865" y="35999"/>
                  </a:lnTo>
                  <a:close/>
                </a:path>
              </a:pathLst>
            </a:custGeom>
            <a:solidFill>
              <a:srgbClr val="B8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334500" y="3162300"/>
              <a:ext cx="362585" cy="346075"/>
            </a:xfrm>
            <a:custGeom>
              <a:avLst/>
              <a:gdLst/>
              <a:ahLst/>
              <a:cxnLst/>
              <a:rect l="l" t="t" r="r" b="b"/>
              <a:pathLst>
                <a:path w="362584" h="346075">
                  <a:moveTo>
                    <a:pt x="104187" y="121119"/>
                  </a:moveTo>
                  <a:lnTo>
                    <a:pt x="105669" y="114113"/>
                  </a:lnTo>
                  <a:lnTo>
                    <a:pt x="109711" y="108392"/>
                  </a:lnTo>
                  <a:lnTo>
                    <a:pt x="115706" y="104534"/>
                  </a:lnTo>
                  <a:lnTo>
                    <a:pt x="123046" y="103119"/>
                  </a:lnTo>
                  <a:lnTo>
                    <a:pt x="130387" y="104534"/>
                  </a:lnTo>
                  <a:lnTo>
                    <a:pt x="136382" y="108392"/>
                  </a:lnTo>
                  <a:lnTo>
                    <a:pt x="140424" y="114113"/>
                  </a:lnTo>
                  <a:lnTo>
                    <a:pt x="141906" y="121119"/>
                  </a:lnTo>
                  <a:lnTo>
                    <a:pt x="140424" y="128126"/>
                  </a:lnTo>
                  <a:lnTo>
                    <a:pt x="136382" y="133847"/>
                  </a:lnTo>
                  <a:lnTo>
                    <a:pt x="130387" y="137705"/>
                  </a:lnTo>
                  <a:lnTo>
                    <a:pt x="123046" y="139119"/>
                  </a:lnTo>
                  <a:lnTo>
                    <a:pt x="115706" y="137705"/>
                  </a:lnTo>
                  <a:lnTo>
                    <a:pt x="109711" y="133847"/>
                  </a:lnTo>
                  <a:lnTo>
                    <a:pt x="105669" y="128126"/>
                  </a:lnTo>
                  <a:lnTo>
                    <a:pt x="104187" y="121119"/>
                  </a:lnTo>
                </a:path>
                <a:path w="362584" h="346075">
                  <a:moveTo>
                    <a:pt x="220193" y="121119"/>
                  </a:moveTo>
                  <a:lnTo>
                    <a:pt x="221675" y="114113"/>
                  </a:lnTo>
                  <a:lnTo>
                    <a:pt x="225717" y="108392"/>
                  </a:lnTo>
                  <a:lnTo>
                    <a:pt x="231712" y="104534"/>
                  </a:lnTo>
                  <a:lnTo>
                    <a:pt x="239052" y="103119"/>
                  </a:lnTo>
                  <a:lnTo>
                    <a:pt x="246393" y="104534"/>
                  </a:lnTo>
                  <a:lnTo>
                    <a:pt x="252388" y="108392"/>
                  </a:lnTo>
                  <a:lnTo>
                    <a:pt x="256430" y="114113"/>
                  </a:lnTo>
                  <a:lnTo>
                    <a:pt x="257912" y="121119"/>
                  </a:lnTo>
                  <a:lnTo>
                    <a:pt x="256430" y="128126"/>
                  </a:lnTo>
                  <a:lnTo>
                    <a:pt x="252388" y="133847"/>
                  </a:lnTo>
                  <a:lnTo>
                    <a:pt x="246393" y="137705"/>
                  </a:lnTo>
                  <a:lnTo>
                    <a:pt x="239052" y="139119"/>
                  </a:lnTo>
                  <a:lnTo>
                    <a:pt x="231712" y="137705"/>
                  </a:lnTo>
                  <a:lnTo>
                    <a:pt x="225717" y="133847"/>
                  </a:lnTo>
                  <a:lnTo>
                    <a:pt x="221675" y="128126"/>
                  </a:lnTo>
                  <a:lnTo>
                    <a:pt x="220193" y="121119"/>
                  </a:lnTo>
                </a:path>
                <a:path w="362584" h="346075">
                  <a:moveTo>
                    <a:pt x="82919" y="248159"/>
                  </a:moveTo>
                  <a:lnTo>
                    <a:pt x="131970" y="272280"/>
                  </a:lnTo>
                  <a:lnTo>
                    <a:pt x="180992" y="280320"/>
                  </a:lnTo>
                  <a:lnTo>
                    <a:pt x="229986" y="272280"/>
                  </a:lnTo>
                  <a:lnTo>
                    <a:pt x="278950" y="248159"/>
                  </a:lnTo>
                </a:path>
                <a:path w="362584" h="346075">
                  <a:moveTo>
                    <a:pt x="0" y="172799"/>
                  </a:moveTo>
                  <a:lnTo>
                    <a:pt x="6467" y="126862"/>
                  </a:lnTo>
                  <a:lnTo>
                    <a:pt x="24718" y="85584"/>
                  </a:lnTo>
                  <a:lnTo>
                    <a:pt x="53028" y="50611"/>
                  </a:lnTo>
                  <a:lnTo>
                    <a:pt x="89670" y="23592"/>
                  </a:lnTo>
                  <a:lnTo>
                    <a:pt x="132919" y="6172"/>
                  </a:lnTo>
                  <a:lnTo>
                    <a:pt x="181049" y="0"/>
                  </a:lnTo>
                  <a:lnTo>
                    <a:pt x="229180" y="6172"/>
                  </a:lnTo>
                  <a:lnTo>
                    <a:pt x="272429" y="23592"/>
                  </a:lnTo>
                  <a:lnTo>
                    <a:pt x="309071" y="50611"/>
                  </a:lnTo>
                  <a:lnTo>
                    <a:pt x="337381" y="85584"/>
                  </a:lnTo>
                  <a:lnTo>
                    <a:pt x="355632" y="126862"/>
                  </a:lnTo>
                  <a:lnTo>
                    <a:pt x="362099" y="172799"/>
                  </a:lnTo>
                  <a:lnTo>
                    <a:pt x="355632" y="218737"/>
                  </a:lnTo>
                  <a:lnTo>
                    <a:pt x="337381" y="260015"/>
                  </a:lnTo>
                  <a:lnTo>
                    <a:pt x="309071" y="294988"/>
                  </a:lnTo>
                  <a:lnTo>
                    <a:pt x="272429" y="322007"/>
                  </a:lnTo>
                  <a:lnTo>
                    <a:pt x="229180" y="339427"/>
                  </a:lnTo>
                  <a:lnTo>
                    <a:pt x="181049" y="345599"/>
                  </a:lnTo>
                  <a:lnTo>
                    <a:pt x="132919" y="339427"/>
                  </a:lnTo>
                  <a:lnTo>
                    <a:pt x="89670" y="322007"/>
                  </a:lnTo>
                  <a:lnTo>
                    <a:pt x="53028" y="294988"/>
                  </a:lnTo>
                  <a:lnTo>
                    <a:pt x="24718" y="260015"/>
                  </a:lnTo>
                  <a:lnTo>
                    <a:pt x="6467" y="218737"/>
                  </a:lnTo>
                  <a:lnTo>
                    <a:pt x="0" y="172799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05275" y="3752850"/>
              <a:ext cx="400685" cy="441959"/>
            </a:xfrm>
            <a:custGeom>
              <a:avLst/>
              <a:gdLst/>
              <a:ahLst/>
              <a:cxnLst/>
              <a:rect l="l" t="t" r="r" b="b"/>
              <a:pathLst>
                <a:path w="400685" h="441960">
                  <a:moveTo>
                    <a:pt x="200099" y="441899"/>
                  </a:moveTo>
                  <a:lnTo>
                    <a:pt x="154218" y="436064"/>
                  </a:lnTo>
                  <a:lnTo>
                    <a:pt x="112101" y="419442"/>
                  </a:lnTo>
                  <a:lnTo>
                    <a:pt x="74947" y="393359"/>
                  </a:lnTo>
                  <a:lnTo>
                    <a:pt x="43959" y="359143"/>
                  </a:lnTo>
                  <a:lnTo>
                    <a:pt x="20338" y="318118"/>
                  </a:lnTo>
                  <a:lnTo>
                    <a:pt x="5284" y="271611"/>
                  </a:lnTo>
                  <a:lnTo>
                    <a:pt x="0" y="220949"/>
                  </a:lnTo>
                  <a:lnTo>
                    <a:pt x="5284" y="170288"/>
                  </a:lnTo>
                  <a:lnTo>
                    <a:pt x="20338" y="123781"/>
                  </a:lnTo>
                  <a:lnTo>
                    <a:pt x="43959" y="82756"/>
                  </a:lnTo>
                  <a:lnTo>
                    <a:pt x="74947" y="48540"/>
                  </a:lnTo>
                  <a:lnTo>
                    <a:pt x="112101" y="22457"/>
                  </a:lnTo>
                  <a:lnTo>
                    <a:pt x="154218" y="5835"/>
                  </a:lnTo>
                  <a:lnTo>
                    <a:pt x="200099" y="0"/>
                  </a:lnTo>
                  <a:lnTo>
                    <a:pt x="245981" y="5835"/>
                  </a:lnTo>
                  <a:lnTo>
                    <a:pt x="288098" y="22457"/>
                  </a:lnTo>
                  <a:lnTo>
                    <a:pt x="325252" y="48540"/>
                  </a:lnTo>
                  <a:lnTo>
                    <a:pt x="356240" y="82756"/>
                  </a:lnTo>
                  <a:lnTo>
                    <a:pt x="379861" y="123781"/>
                  </a:lnTo>
                  <a:lnTo>
                    <a:pt x="394915" y="170288"/>
                  </a:lnTo>
                  <a:lnTo>
                    <a:pt x="400199" y="220949"/>
                  </a:lnTo>
                  <a:lnTo>
                    <a:pt x="394915" y="271611"/>
                  </a:lnTo>
                  <a:lnTo>
                    <a:pt x="379861" y="318118"/>
                  </a:lnTo>
                  <a:lnTo>
                    <a:pt x="356240" y="359143"/>
                  </a:lnTo>
                  <a:lnTo>
                    <a:pt x="325252" y="393359"/>
                  </a:lnTo>
                  <a:lnTo>
                    <a:pt x="288098" y="419442"/>
                  </a:lnTo>
                  <a:lnTo>
                    <a:pt x="245981" y="436064"/>
                  </a:lnTo>
                  <a:lnTo>
                    <a:pt x="200099" y="4418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820424" y="3884703"/>
              <a:ext cx="170180" cy="46355"/>
            </a:xfrm>
            <a:custGeom>
              <a:avLst/>
              <a:gdLst/>
              <a:ahLst/>
              <a:cxnLst/>
              <a:rect l="l" t="t" r="r" b="b"/>
              <a:pathLst>
                <a:path w="170179" h="46354">
                  <a:moveTo>
                    <a:pt x="20843" y="46030"/>
                  </a:moveTo>
                  <a:lnTo>
                    <a:pt x="12730" y="44222"/>
                  </a:lnTo>
                  <a:lnTo>
                    <a:pt x="6104" y="39289"/>
                  </a:lnTo>
                  <a:lnTo>
                    <a:pt x="1637" y="31974"/>
                  </a:lnTo>
                  <a:lnTo>
                    <a:pt x="0" y="23015"/>
                  </a:lnTo>
                  <a:lnTo>
                    <a:pt x="1637" y="14056"/>
                  </a:lnTo>
                  <a:lnTo>
                    <a:pt x="6104" y="6741"/>
                  </a:lnTo>
                  <a:lnTo>
                    <a:pt x="12730" y="1808"/>
                  </a:lnTo>
                  <a:lnTo>
                    <a:pt x="20843" y="0"/>
                  </a:lnTo>
                  <a:lnTo>
                    <a:pt x="28957" y="1808"/>
                  </a:lnTo>
                  <a:lnTo>
                    <a:pt x="35582" y="6741"/>
                  </a:lnTo>
                  <a:lnTo>
                    <a:pt x="40049" y="14056"/>
                  </a:lnTo>
                  <a:lnTo>
                    <a:pt x="41687" y="23015"/>
                  </a:lnTo>
                  <a:lnTo>
                    <a:pt x="40049" y="31974"/>
                  </a:lnTo>
                  <a:lnTo>
                    <a:pt x="35582" y="39289"/>
                  </a:lnTo>
                  <a:lnTo>
                    <a:pt x="28957" y="44222"/>
                  </a:lnTo>
                  <a:lnTo>
                    <a:pt x="20843" y="46030"/>
                  </a:lnTo>
                  <a:close/>
                </a:path>
                <a:path w="170179" h="46354">
                  <a:moveTo>
                    <a:pt x="149056" y="46030"/>
                  </a:moveTo>
                  <a:lnTo>
                    <a:pt x="140942" y="44222"/>
                  </a:lnTo>
                  <a:lnTo>
                    <a:pt x="134317" y="39289"/>
                  </a:lnTo>
                  <a:lnTo>
                    <a:pt x="129850" y="31974"/>
                  </a:lnTo>
                  <a:lnTo>
                    <a:pt x="128212" y="23015"/>
                  </a:lnTo>
                  <a:lnTo>
                    <a:pt x="129850" y="14056"/>
                  </a:lnTo>
                  <a:lnTo>
                    <a:pt x="134317" y="6741"/>
                  </a:lnTo>
                  <a:lnTo>
                    <a:pt x="140942" y="1808"/>
                  </a:lnTo>
                  <a:lnTo>
                    <a:pt x="149056" y="0"/>
                  </a:lnTo>
                  <a:lnTo>
                    <a:pt x="157169" y="1808"/>
                  </a:lnTo>
                  <a:lnTo>
                    <a:pt x="163795" y="6741"/>
                  </a:lnTo>
                  <a:lnTo>
                    <a:pt x="168262" y="14056"/>
                  </a:lnTo>
                  <a:lnTo>
                    <a:pt x="169899" y="23015"/>
                  </a:lnTo>
                  <a:lnTo>
                    <a:pt x="168262" y="31974"/>
                  </a:lnTo>
                  <a:lnTo>
                    <a:pt x="163795" y="39289"/>
                  </a:lnTo>
                  <a:lnTo>
                    <a:pt x="157169" y="44222"/>
                  </a:lnTo>
                  <a:lnTo>
                    <a:pt x="149056" y="46030"/>
                  </a:lnTo>
                  <a:close/>
                </a:path>
              </a:pathLst>
            </a:custGeom>
            <a:solidFill>
              <a:srgbClr val="B8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705275" y="3752850"/>
              <a:ext cx="400685" cy="441959"/>
            </a:xfrm>
            <a:custGeom>
              <a:avLst/>
              <a:gdLst/>
              <a:ahLst/>
              <a:cxnLst/>
              <a:rect l="l" t="t" r="r" b="b"/>
              <a:pathLst>
                <a:path w="400685" h="441960">
                  <a:moveTo>
                    <a:pt x="115149" y="154869"/>
                  </a:moveTo>
                  <a:lnTo>
                    <a:pt x="116787" y="145910"/>
                  </a:lnTo>
                  <a:lnTo>
                    <a:pt x="121254" y="138595"/>
                  </a:lnTo>
                  <a:lnTo>
                    <a:pt x="127880" y="133662"/>
                  </a:lnTo>
                  <a:lnTo>
                    <a:pt x="135993" y="131853"/>
                  </a:lnTo>
                  <a:lnTo>
                    <a:pt x="144107" y="133662"/>
                  </a:lnTo>
                  <a:lnTo>
                    <a:pt x="150732" y="138595"/>
                  </a:lnTo>
                  <a:lnTo>
                    <a:pt x="155199" y="145910"/>
                  </a:lnTo>
                  <a:lnTo>
                    <a:pt x="156837" y="154869"/>
                  </a:lnTo>
                  <a:lnTo>
                    <a:pt x="155199" y="163828"/>
                  </a:lnTo>
                  <a:lnTo>
                    <a:pt x="150732" y="171143"/>
                  </a:lnTo>
                  <a:lnTo>
                    <a:pt x="144107" y="176076"/>
                  </a:lnTo>
                  <a:lnTo>
                    <a:pt x="135993" y="177884"/>
                  </a:lnTo>
                  <a:lnTo>
                    <a:pt x="127880" y="176076"/>
                  </a:lnTo>
                  <a:lnTo>
                    <a:pt x="121254" y="171143"/>
                  </a:lnTo>
                  <a:lnTo>
                    <a:pt x="116787" y="163828"/>
                  </a:lnTo>
                  <a:lnTo>
                    <a:pt x="115149" y="154869"/>
                  </a:lnTo>
                </a:path>
                <a:path w="400685" h="441960">
                  <a:moveTo>
                    <a:pt x="243362" y="154869"/>
                  </a:moveTo>
                  <a:lnTo>
                    <a:pt x="245000" y="145910"/>
                  </a:lnTo>
                  <a:lnTo>
                    <a:pt x="249467" y="138595"/>
                  </a:lnTo>
                  <a:lnTo>
                    <a:pt x="256092" y="133662"/>
                  </a:lnTo>
                  <a:lnTo>
                    <a:pt x="264206" y="131853"/>
                  </a:lnTo>
                  <a:lnTo>
                    <a:pt x="272319" y="133662"/>
                  </a:lnTo>
                  <a:lnTo>
                    <a:pt x="278945" y="138595"/>
                  </a:lnTo>
                  <a:lnTo>
                    <a:pt x="283412" y="145910"/>
                  </a:lnTo>
                  <a:lnTo>
                    <a:pt x="285049" y="154869"/>
                  </a:lnTo>
                  <a:lnTo>
                    <a:pt x="283412" y="163828"/>
                  </a:lnTo>
                  <a:lnTo>
                    <a:pt x="278945" y="171143"/>
                  </a:lnTo>
                  <a:lnTo>
                    <a:pt x="272319" y="176076"/>
                  </a:lnTo>
                  <a:lnTo>
                    <a:pt x="264206" y="177884"/>
                  </a:lnTo>
                  <a:lnTo>
                    <a:pt x="256092" y="176076"/>
                  </a:lnTo>
                  <a:lnTo>
                    <a:pt x="249467" y="171143"/>
                  </a:lnTo>
                  <a:lnTo>
                    <a:pt x="245000" y="163828"/>
                  </a:lnTo>
                  <a:lnTo>
                    <a:pt x="243362" y="154869"/>
                  </a:lnTo>
                </a:path>
                <a:path w="400685" h="441960">
                  <a:moveTo>
                    <a:pt x="91644" y="317307"/>
                  </a:moveTo>
                  <a:lnTo>
                    <a:pt x="135016" y="343626"/>
                  </a:lnTo>
                  <a:lnTo>
                    <a:pt x="178368" y="356786"/>
                  </a:lnTo>
                  <a:lnTo>
                    <a:pt x="221699" y="356786"/>
                  </a:lnTo>
                  <a:lnTo>
                    <a:pt x="265011" y="343626"/>
                  </a:lnTo>
                  <a:lnTo>
                    <a:pt x="308302" y="317307"/>
                  </a:lnTo>
                </a:path>
                <a:path w="400685" h="441960">
                  <a:moveTo>
                    <a:pt x="0" y="220949"/>
                  </a:moveTo>
                  <a:lnTo>
                    <a:pt x="5284" y="170288"/>
                  </a:lnTo>
                  <a:lnTo>
                    <a:pt x="20338" y="123781"/>
                  </a:lnTo>
                  <a:lnTo>
                    <a:pt x="43959" y="82756"/>
                  </a:lnTo>
                  <a:lnTo>
                    <a:pt x="74947" y="48540"/>
                  </a:lnTo>
                  <a:lnTo>
                    <a:pt x="112101" y="22457"/>
                  </a:lnTo>
                  <a:lnTo>
                    <a:pt x="154218" y="5835"/>
                  </a:lnTo>
                  <a:lnTo>
                    <a:pt x="200099" y="0"/>
                  </a:lnTo>
                  <a:lnTo>
                    <a:pt x="245981" y="5835"/>
                  </a:lnTo>
                  <a:lnTo>
                    <a:pt x="288098" y="22457"/>
                  </a:lnTo>
                  <a:lnTo>
                    <a:pt x="325252" y="48540"/>
                  </a:lnTo>
                  <a:lnTo>
                    <a:pt x="356240" y="82756"/>
                  </a:lnTo>
                  <a:lnTo>
                    <a:pt x="379861" y="123781"/>
                  </a:lnTo>
                  <a:lnTo>
                    <a:pt x="394915" y="170288"/>
                  </a:lnTo>
                  <a:lnTo>
                    <a:pt x="400199" y="220949"/>
                  </a:lnTo>
                  <a:lnTo>
                    <a:pt x="394915" y="271611"/>
                  </a:lnTo>
                  <a:lnTo>
                    <a:pt x="379861" y="318118"/>
                  </a:lnTo>
                  <a:lnTo>
                    <a:pt x="356240" y="359143"/>
                  </a:lnTo>
                  <a:lnTo>
                    <a:pt x="325252" y="393359"/>
                  </a:lnTo>
                  <a:lnTo>
                    <a:pt x="288098" y="419442"/>
                  </a:lnTo>
                  <a:lnTo>
                    <a:pt x="245981" y="436064"/>
                  </a:lnTo>
                  <a:lnTo>
                    <a:pt x="200099" y="441899"/>
                  </a:lnTo>
                  <a:lnTo>
                    <a:pt x="154218" y="436064"/>
                  </a:lnTo>
                  <a:lnTo>
                    <a:pt x="112101" y="419442"/>
                  </a:lnTo>
                  <a:lnTo>
                    <a:pt x="74947" y="393359"/>
                  </a:lnTo>
                  <a:lnTo>
                    <a:pt x="43959" y="359143"/>
                  </a:lnTo>
                  <a:lnTo>
                    <a:pt x="20338" y="318118"/>
                  </a:lnTo>
                  <a:lnTo>
                    <a:pt x="5284" y="271611"/>
                  </a:lnTo>
                  <a:lnTo>
                    <a:pt x="0" y="220949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000500" y="3067050"/>
              <a:ext cx="265430" cy="346075"/>
            </a:xfrm>
            <a:custGeom>
              <a:avLst/>
              <a:gdLst/>
              <a:ahLst/>
              <a:cxnLst/>
              <a:rect l="l" t="t" r="r" b="b"/>
              <a:pathLst>
                <a:path w="265429" h="346075">
                  <a:moveTo>
                    <a:pt x="132449" y="345599"/>
                  </a:moveTo>
                  <a:lnTo>
                    <a:pt x="90585" y="336790"/>
                  </a:lnTo>
                  <a:lnTo>
                    <a:pt x="54226" y="312259"/>
                  </a:lnTo>
                  <a:lnTo>
                    <a:pt x="25555" y="274853"/>
                  </a:lnTo>
                  <a:lnTo>
                    <a:pt x="6752" y="227418"/>
                  </a:lnTo>
                  <a:lnTo>
                    <a:pt x="0" y="172799"/>
                  </a:lnTo>
                  <a:lnTo>
                    <a:pt x="6752" y="118181"/>
                  </a:lnTo>
                  <a:lnTo>
                    <a:pt x="25555" y="70746"/>
                  </a:lnTo>
                  <a:lnTo>
                    <a:pt x="54226" y="33340"/>
                  </a:lnTo>
                  <a:lnTo>
                    <a:pt x="90585" y="8809"/>
                  </a:lnTo>
                  <a:lnTo>
                    <a:pt x="132449" y="0"/>
                  </a:lnTo>
                  <a:lnTo>
                    <a:pt x="174314" y="8809"/>
                  </a:lnTo>
                  <a:lnTo>
                    <a:pt x="210673" y="33340"/>
                  </a:lnTo>
                  <a:lnTo>
                    <a:pt x="239344" y="70746"/>
                  </a:lnTo>
                  <a:lnTo>
                    <a:pt x="258147" y="118181"/>
                  </a:lnTo>
                  <a:lnTo>
                    <a:pt x="264899" y="172799"/>
                  </a:lnTo>
                  <a:lnTo>
                    <a:pt x="258147" y="227418"/>
                  </a:lnTo>
                  <a:lnTo>
                    <a:pt x="239344" y="274853"/>
                  </a:lnTo>
                  <a:lnTo>
                    <a:pt x="210673" y="312259"/>
                  </a:lnTo>
                  <a:lnTo>
                    <a:pt x="174314" y="336790"/>
                  </a:lnTo>
                  <a:lnTo>
                    <a:pt x="132449" y="3455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76719" y="3170169"/>
              <a:ext cx="113030" cy="36195"/>
            </a:xfrm>
            <a:custGeom>
              <a:avLst/>
              <a:gdLst/>
              <a:ahLst/>
              <a:cxnLst/>
              <a:rect l="l" t="t" r="r" b="b"/>
              <a:pathLst>
                <a:path w="113029" h="36194">
                  <a:moveTo>
                    <a:pt x="21416" y="35999"/>
                  </a:moveTo>
                  <a:lnTo>
                    <a:pt x="6177" y="35999"/>
                  </a:lnTo>
                  <a:lnTo>
                    <a:pt x="0" y="27941"/>
                  </a:lnTo>
                  <a:lnTo>
                    <a:pt x="0" y="8058"/>
                  </a:lnTo>
                  <a:lnTo>
                    <a:pt x="6177" y="0"/>
                  </a:lnTo>
                  <a:lnTo>
                    <a:pt x="21416" y="0"/>
                  </a:lnTo>
                  <a:lnTo>
                    <a:pt x="27593" y="8058"/>
                  </a:lnTo>
                  <a:lnTo>
                    <a:pt x="27593" y="27941"/>
                  </a:lnTo>
                  <a:lnTo>
                    <a:pt x="21416" y="35999"/>
                  </a:lnTo>
                  <a:close/>
                </a:path>
                <a:path w="113029" h="36194">
                  <a:moveTo>
                    <a:pt x="106282" y="35999"/>
                  </a:moveTo>
                  <a:lnTo>
                    <a:pt x="91043" y="35999"/>
                  </a:lnTo>
                  <a:lnTo>
                    <a:pt x="84866" y="27941"/>
                  </a:lnTo>
                  <a:lnTo>
                    <a:pt x="84866" y="8058"/>
                  </a:lnTo>
                  <a:lnTo>
                    <a:pt x="91043" y="0"/>
                  </a:lnTo>
                  <a:lnTo>
                    <a:pt x="106282" y="0"/>
                  </a:lnTo>
                  <a:lnTo>
                    <a:pt x="112459" y="8058"/>
                  </a:lnTo>
                  <a:lnTo>
                    <a:pt x="112459" y="27941"/>
                  </a:lnTo>
                  <a:lnTo>
                    <a:pt x="106282" y="35999"/>
                  </a:lnTo>
                  <a:close/>
                </a:path>
              </a:pathLst>
            </a:custGeom>
            <a:solidFill>
              <a:srgbClr val="B8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00500" y="3067050"/>
              <a:ext cx="265430" cy="346075"/>
            </a:xfrm>
            <a:custGeom>
              <a:avLst/>
              <a:gdLst/>
              <a:ahLst/>
              <a:cxnLst/>
              <a:rect l="l" t="t" r="r" b="b"/>
              <a:pathLst>
                <a:path w="265429" h="346075">
                  <a:moveTo>
                    <a:pt x="76219" y="121119"/>
                  </a:moveTo>
                  <a:lnTo>
                    <a:pt x="76219" y="111178"/>
                  </a:lnTo>
                  <a:lnTo>
                    <a:pt x="82397" y="103119"/>
                  </a:lnTo>
                  <a:lnTo>
                    <a:pt x="90016" y="103119"/>
                  </a:lnTo>
                  <a:lnTo>
                    <a:pt x="97636" y="103119"/>
                  </a:lnTo>
                  <a:lnTo>
                    <a:pt x="103813" y="111178"/>
                  </a:lnTo>
                  <a:lnTo>
                    <a:pt x="103813" y="121119"/>
                  </a:lnTo>
                  <a:lnTo>
                    <a:pt x="103813" y="131061"/>
                  </a:lnTo>
                  <a:lnTo>
                    <a:pt x="97636" y="139119"/>
                  </a:lnTo>
                  <a:lnTo>
                    <a:pt x="90016" y="139119"/>
                  </a:lnTo>
                  <a:lnTo>
                    <a:pt x="82397" y="139119"/>
                  </a:lnTo>
                  <a:lnTo>
                    <a:pt x="76219" y="131061"/>
                  </a:lnTo>
                  <a:lnTo>
                    <a:pt x="76219" y="121119"/>
                  </a:lnTo>
                </a:path>
                <a:path w="265429" h="346075">
                  <a:moveTo>
                    <a:pt x="161086" y="121119"/>
                  </a:moveTo>
                  <a:lnTo>
                    <a:pt x="161086" y="111178"/>
                  </a:lnTo>
                  <a:lnTo>
                    <a:pt x="167263" y="103119"/>
                  </a:lnTo>
                  <a:lnTo>
                    <a:pt x="174883" y="103119"/>
                  </a:lnTo>
                  <a:lnTo>
                    <a:pt x="182502" y="103119"/>
                  </a:lnTo>
                  <a:lnTo>
                    <a:pt x="188679" y="111178"/>
                  </a:lnTo>
                  <a:lnTo>
                    <a:pt x="188679" y="121119"/>
                  </a:lnTo>
                  <a:lnTo>
                    <a:pt x="188679" y="131061"/>
                  </a:lnTo>
                  <a:lnTo>
                    <a:pt x="182502" y="139119"/>
                  </a:lnTo>
                  <a:lnTo>
                    <a:pt x="174883" y="139119"/>
                  </a:lnTo>
                  <a:lnTo>
                    <a:pt x="167263" y="139119"/>
                  </a:lnTo>
                  <a:lnTo>
                    <a:pt x="161086" y="131061"/>
                  </a:lnTo>
                  <a:lnTo>
                    <a:pt x="161086" y="121119"/>
                  </a:lnTo>
                </a:path>
                <a:path w="265429" h="346075">
                  <a:moveTo>
                    <a:pt x="60661" y="248159"/>
                  </a:moveTo>
                  <a:lnTo>
                    <a:pt x="96545" y="272280"/>
                  </a:lnTo>
                  <a:lnTo>
                    <a:pt x="132407" y="280320"/>
                  </a:lnTo>
                  <a:lnTo>
                    <a:pt x="168249" y="272280"/>
                  </a:lnTo>
                  <a:lnTo>
                    <a:pt x="204070" y="248159"/>
                  </a:lnTo>
                </a:path>
                <a:path w="265429" h="346075">
                  <a:moveTo>
                    <a:pt x="0" y="172799"/>
                  </a:moveTo>
                  <a:lnTo>
                    <a:pt x="6752" y="118181"/>
                  </a:lnTo>
                  <a:lnTo>
                    <a:pt x="25555" y="70746"/>
                  </a:lnTo>
                  <a:lnTo>
                    <a:pt x="54226" y="33340"/>
                  </a:lnTo>
                  <a:lnTo>
                    <a:pt x="90585" y="8809"/>
                  </a:lnTo>
                  <a:lnTo>
                    <a:pt x="132449" y="0"/>
                  </a:lnTo>
                  <a:lnTo>
                    <a:pt x="174314" y="8809"/>
                  </a:lnTo>
                  <a:lnTo>
                    <a:pt x="210673" y="33340"/>
                  </a:lnTo>
                  <a:lnTo>
                    <a:pt x="239344" y="70746"/>
                  </a:lnTo>
                  <a:lnTo>
                    <a:pt x="258147" y="118181"/>
                  </a:lnTo>
                  <a:lnTo>
                    <a:pt x="264899" y="172799"/>
                  </a:lnTo>
                  <a:lnTo>
                    <a:pt x="258147" y="227418"/>
                  </a:lnTo>
                  <a:lnTo>
                    <a:pt x="239344" y="274853"/>
                  </a:lnTo>
                  <a:lnTo>
                    <a:pt x="210673" y="312259"/>
                  </a:lnTo>
                  <a:lnTo>
                    <a:pt x="174314" y="336790"/>
                  </a:lnTo>
                  <a:lnTo>
                    <a:pt x="132449" y="345599"/>
                  </a:lnTo>
                  <a:lnTo>
                    <a:pt x="90585" y="336790"/>
                  </a:lnTo>
                  <a:lnTo>
                    <a:pt x="54226" y="312259"/>
                  </a:lnTo>
                  <a:lnTo>
                    <a:pt x="25555" y="274853"/>
                  </a:lnTo>
                  <a:lnTo>
                    <a:pt x="6752" y="227418"/>
                  </a:lnTo>
                  <a:lnTo>
                    <a:pt x="0" y="172799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029450" y="3067050"/>
              <a:ext cx="362585" cy="228600"/>
            </a:xfrm>
            <a:custGeom>
              <a:avLst/>
              <a:gdLst/>
              <a:ahLst/>
              <a:cxnLst/>
              <a:rect l="l" t="t" r="r" b="b"/>
              <a:pathLst>
                <a:path w="362584" h="228600">
                  <a:moveTo>
                    <a:pt x="181049" y="228599"/>
                  </a:moveTo>
                  <a:lnTo>
                    <a:pt x="123824" y="222772"/>
                  </a:lnTo>
                  <a:lnTo>
                    <a:pt x="74124" y="206546"/>
                  </a:lnTo>
                  <a:lnTo>
                    <a:pt x="34932" y="181804"/>
                  </a:lnTo>
                  <a:lnTo>
                    <a:pt x="9230" y="150427"/>
                  </a:lnTo>
                  <a:lnTo>
                    <a:pt x="0" y="114299"/>
                  </a:lnTo>
                  <a:lnTo>
                    <a:pt x="9230" y="78172"/>
                  </a:lnTo>
                  <a:lnTo>
                    <a:pt x="34932" y="46795"/>
                  </a:lnTo>
                  <a:lnTo>
                    <a:pt x="74124" y="22053"/>
                  </a:lnTo>
                  <a:lnTo>
                    <a:pt x="123824" y="5827"/>
                  </a:lnTo>
                  <a:lnTo>
                    <a:pt x="181049" y="0"/>
                  </a:lnTo>
                  <a:lnTo>
                    <a:pt x="238275" y="5827"/>
                  </a:lnTo>
                  <a:lnTo>
                    <a:pt x="287975" y="22053"/>
                  </a:lnTo>
                  <a:lnTo>
                    <a:pt x="327167" y="46795"/>
                  </a:lnTo>
                  <a:lnTo>
                    <a:pt x="352869" y="78172"/>
                  </a:lnTo>
                  <a:lnTo>
                    <a:pt x="362099" y="114299"/>
                  </a:lnTo>
                  <a:lnTo>
                    <a:pt x="352869" y="150427"/>
                  </a:lnTo>
                  <a:lnTo>
                    <a:pt x="327167" y="181804"/>
                  </a:lnTo>
                  <a:lnTo>
                    <a:pt x="287975" y="206546"/>
                  </a:lnTo>
                  <a:lnTo>
                    <a:pt x="238275" y="222772"/>
                  </a:lnTo>
                  <a:lnTo>
                    <a:pt x="181049" y="2285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133637" y="3135259"/>
              <a:ext cx="154305" cy="24130"/>
            </a:xfrm>
            <a:custGeom>
              <a:avLst/>
              <a:gdLst/>
              <a:ahLst/>
              <a:cxnLst/>
              <a:rect l="l" t="t" r="r" b="b"/>
              <a:pathLst>
                <a:path w="154304" h="24130">
                  <a:moveTo>
                    <a:pt x="29274" y="23812"/>
                  </a:moveTo>
                  <a:lnTo>
                    <a:pt x="8443" y="23812"/>
                  </a:lnTo>
                  <a:lnTo>
                    <a:pt x="0" y="18481"/>
                  </a:lnTo>
                  <a:lnTo>
                    <a:pt x="0" y="5330"/>
                  </a:lnTo>
                  <a:lnTo>
                    <a:pt x="8443" y="0"/>
                  </a:lnTo>
                  <a:lnTo>
                    <a:pt x="29274" y="0"/>
                  </a:lnTo>
                  <a:lnTo>
                    <a:pt x="37718" y="5330"/>
                  </a:lnTo>
                  <a:lnTo>
                    <a:pt x="37718" y="18481"/>
                  </a:lnTo>
                  <a:lnTo>
                    <a:pt x="29274" y="23812"/>
                  </a:lnTo>
                  <a:close/>
                </a:path>
                <a:path w="154304" h="24130">
                  <a:moveTo>
                    <a:pt x="145281" y="23812"/>
                  </a:moveTo>
                  <a:lnTo>
                    <a:pt x="124449" y="23812"/>
                  </a:lnTo>
                  <a:lnTo>
                    <a:pt x="116006" y="18481"/>
                  </a:lnTo>
                  <a:lnTo>
                    <a:pt x="116006" y="5330"/>
                  </a:lnTo>
                  <a:lnTo>
                    <a:pt x="124449" y="0"/>
                  </a:lnTo>
                  <a:lnTo>
                    <a:pt x="145281" y="0"/>
                  </a:lnTo>
                  <a:lnTo>
                    <a:pt x="153724" y="5330"/>
                  </a:lnTo>
                  <a:lnTo>
                    <a:pt x="153724" y="18481"/>
                  </a:lnTo>
                  <a:lnTo>
                    <a:pt x="145281" y="23812"/>
                  </a:lnTo>
                  <a:close/>
                </a:path>
              </a:pathLst>
            </a:custGeom>
            <a:solidFill>
              <a:srgbClr val="B8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029450" y="3067050"/>
              <a:ext cx="362585" cy="228600"/>
            </a:xfrm>
            <a:custGeom>
              <a:avLst/>
              <a:gdLst/>
              <a:ahLst/>
              <a:cxnLst/>
              <a:rect l="l" t="t" r="r" b="b"/>
              <a:pathLst>
                <a:path w="362584" h="228600">
                  <a:moveTo>
                    <a:pt x="104187" y="80115"/>
                  </a:moveTo>
                  <a:lnTo>
                    <a:pt x="104187" y="73540"/>
                  </a:lnTo>
                  <a:lnTo>
                    <a:pt x="112631" y="68209"/>
                  </a:lnTo>
                  <a:lnTo>
                    <a:pt x="123046" y="68209"/>
                  </a:lnTo>
                  <a:lnTo>
                    <a:pt x="133462" y="68209"/>
                  </a:lnTo>
                  <a:lnTo>
                    <a:pt x="141906" y="73540"/>
                  </a:lnTo>
                  <a:lnTo>
                    <a:pt x="141906" y="80115"/>
                  </a:lnTo>
                  <a:lnTo>
                    <a:pt x="141906" y="86691"/>
                  </a:lnTo>
                  <a:lnTo>
                    <a:pt x="133462" y="92021"/>
                  </a:lnTo>
                  <a:lnTo>
                    <a:pt x="123046" y="92021"/>
                  </a:lnTo>
                  <a:lnTo>
                    <a:pt x="112631" y="92021"/>
                  </a:lnTo>
                  <a:lnTo>
                    <a:pt x="104187" y="86691"/>
                  </a:lnTo>
                  <a:lnTo>
                    <a:pt x="104187" y="80115"/>
                  </a:lnTo>
                </a:path>
                <a:path w="362584" h="228600">
                  <a:moveTo>
                    <a:pt x="220193" y="80115"/>
                  </a:moveTo>
                  <a:lnTo>
                    <a:pt x="220193" y="73540"/>
                  </a:lnTo>
                  <a:lnTo>
                    <a:pt x="228637" y="68209"/>
                  </a:lnTo>
                  <a:lnTo>
                    <a:pt x="239052" y="68209"/>
                  </a:lnTo>
                  <a:lnTo>
                    <a:pt x="249468" y="68209"/>
                  </a:lnTo>
                  <a:lnTo>
                    <a:pt x="257912" y="73540"/>
                  </a:lnTo>
                  <a:lnTo>
                    <a:pt x="257912" y="80115"/>
                  </a:lnTo>
                  <a:lnTo>
                    <a:pt x="257912" y="86691"/>
                  </a:lnTo>
                  <a:lnTo>
                    <a:pt x="249468" y="92021"/>
                  </a:lnTo>
                  <a:lnTo>
                    <a:pt x="239052" y="92021"/>
                  </a:lnTo>
                  <a:lnTo>
                    <a:pt x="228637" y="92021"/>
                  </a:lnTo>
                  <a:lnTo>
                    <a:pt x="220193" y="86691"/>
                  </a:lnTo>
                  <a:lnTo>
                    <a:pt x="220193" y="80115"/>
                  </a:lnTo>
                </a:path>
                <a:path w="362584" h="228600">
                  <a:moveTo>
                    <a:pt x="82919" y="164146"/>
                  </a:moveTo>
                  <a:lnTo>
                    <a:pt x="131970" y="180102"/>
                  </a:lnTo>
                  <a:lnTo>
                    <a:pt x="180992" y="185420"/>
                  </a:lnTo>
                  <a:lnTo>
                    <a:pt x="229986" y="180102"/>
                  </a:lnTo>
                  <a:lnTo>
                    <a:pt x="278950" y="164146"/>
                  </a:lnTo>
                </a:path>
                <a:path w="362584" h="228600">
                  <a:moveTo>
                    <a:pt x="0" y="114299"/>
                  </a:moveTo>
                  <a:lnTo>
                    <a:pt x="9230" y="78172"/>
                  </a:lnTo>
                  <a:lnTo>
                    <a:pt x="34932" y="46795"/>
                  </a:lnTo>
                  <a:lnTo>
                    <a:pt x="74124" y="22053"/>
                  </a:lnTo>
                  <a:lnTo>
                    <a:pt x="123824" y="5827"/>
                  </a:lnTo>
                  <a:lnTo>
                    <a:pt x="181049" y="0"/>
                  </a:lnTo>
                  <a:lnTo>
                    <a:pt x="238275" y="5827"/>
                  </a:lnTo>
                  <a:lnTo>
                    <a:pt x="287975" y="22053"/>
                  </a:lnTo>
                  <a:lnTo>
                    <a:pt x="327167" y="46795"/>
                  </a:lnTo>
                  <a:lnTo>
                    <a:pt x="352869" y="78172"/>
                  </a:lnTo>
                  <a:lnTo>
                    <a:pt x="362099" y="114299"/>
                  </a:lnTo>
                  <a:lnTo>
                    <a:pt x="352869" y="150427"/>
                  </a:lnTo>
                  <a:lnTo>
                    <a:pt x="327167" y="181804"/>
                  </a:lnTo>
                  <a:lnTo>
                    <a:pt x="287975" y="206546"/>
                  </a:lnTo>
                  <a:lnTo>
                    <a:pt x="238275" y="222772"/>
                  </a:lnTo>
                  <a:lnTo>
                    <a:pt x="181049" y="228599"/>
                  </a:lnTo>
                  <a:lnTo>
                    <a:pt x="123824" y="222772"/>
                  </a:lnTo>
                  <a:lnTo>
                    <a:pt x="74124" y="206546"/>
                  </a:lnTo>
                  <a:lnTo>
                    <a:pt x="34932" y="181804"/>
                  </a:lnTo>
                  <a:lnTo>
                    <a:pt x="9230" y="150427"/>
                  </a:lnTo>
                  <a:lnTo>
                    <a:pt x="0" y="114299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6586537" y="2986987"/>
              <a:ext cx="181124" cy="16282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715000" y="2895600"/>
              <a:ext cx="265430" cy="346075"/>
            </a:xfrm>
            <a:custGeom>
              <a:avLst/>
              <a:gdLst/>
              <a:ahLst/>
              <a:cxnLst/>
              <a:rect l="l" t="t" r="r" b="b"/>
              <a:pathLst>
                <a:path w="265429" h="346075">
                  <a:moveTo>
                    <a:pt x="132449" y="345599"/>
                  </a:moveTo>
                  <a:lnTo>
                    <a:pt x="90585" y="336790"/>
                  </a:lnTo>
                  <a:lnTo>
                    <a:pt x="54226" y="312259"/>
                  </a:lnTo>
                  <a:lnTo>
                    <a:pt x="25555" y="274853"/>
                  </a:lnTo>
                  <a:lnTo>
                    <a:pt x="6752" y="227418"/>
                  </a:lnTo>
                  <a:lnTo>
                    <a:pt x="0" y="172799"/>
                  </a:lnTo>
                  <a:lnTo>
                    <a:pt x="6752" y="118181"/>
                  </a:lnTo>
                  <a:lnTo>
                    <a:pt x="25555" y="70746"/>
                  </a:lnTo>
                  <a:lnTo>
                    <a:pt x="54226" y="33340"/>
                  </a:lnTo>
                  <a:lnTo>
                    <a:pt x="90585" y="8809"/>
                  </a:lnTo>
                  <a:lnTo>
                    <a:pt x="132449" y="0"/>
                  </a:lnTo>
                  <a:lnTo>
                    <a:pt x="174314" y="8809"/>
                  </a:lnTo>
                  <a:lnTo>
                    <a:pt x="210673" y="33340"/>
                  </a:lnTo>
                  <a:lnTo>
                    <a:pt x="239344" y="70746"/>
                  </a:lnTo>
                  <a:lnTo>
                    <a:pt x="258147" y="118181"/>
                  </a:lnTo>
                  <a:lnTo>
                    <a:pt x="264899" y="172799"/>
                  </a:lnTo>
                  <a:lnTo>
                    <a:pt x="258147" y="227418"/>
                  </a:lnTo>
                  <a:lnTo>
                    <a:pt x="239344" y="274853"/>
                  </a:lnTo>
                  <a:lnTo>
                    <a:pt x="210673" y="312259"/>
                  </a:lnTo>
                  <a:lnTo>
                    <a:pt x="174314" y="336790"/>
                  </a:lnTo>
                  <a:lnTo>
                    <a:pt x="132449" y="3455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791219" y="2998719"/>
              <a:ext cx="113030" cy="36195"/>
            </a:xfrm>
            <a:custGeom>
              <a:avLst/>
              <a:gdLst/>
              <a:ahLst/>
              <a:cxnLst/>
              <a:rect l="l" t="t" r="r" b="b"/>
              <a:pathLst>
                <a:path w="113029" h="36194">
                  <a:moveTo>
                    <a:pt x="21416" y="35999"/>
                  </a:moveTo>
                  <a:lnTo>
                    <a:pt x="6177" y="35999"/>
                  </a:lnTo>
                  <a:lnTo>
                    <a:pt x="0" y="27941"/>
                  </a:lnTo>
                  <a:lnTo>
                    <a:pt x="0" y="8058"/>
                  </a:lnTo>
                  <a:lnTo>
                    <a:pt x="6177" y="0"/>
                  </a:lnTo>
                  <a:lnTo>
                    <a:pt x="21416" y="0"/>
                  </a:lnTo>
                  <a:lnTo>
                    <a:pt x="27593" y="8058"/>
                  </a:lnTo>
                  <a:lnTo>
                    <a:pt x="27593" y="27941"/>
                  </a:lnTo>
                  <a:lnTo>
                    <a:pt x="21416" y="35999"/>
                  </a:lnTo>
                  <a:close/>
                </a:path>
                <a:path w="113029" h="36194">
                  <a:moveTo>
                    <a:pt x="106282" y="35999"/>
                  </a:moveTo>
                  <a:lnTo>
                    <a:pt x="91043" y="35999"/>
                  </a:lnTo>
                  <a:lnTo>
                    <a:pt x="84866" y="27941"/>
                  </a:lnTo>
                  <a:lnTo>
                    <a:pt x="84866" y="8058"/>
                  </a:lnTo>
                  <a:lnTo>
                    <a:pt x="91043" y="0"/>
                  </a:lnTo>
                  <a:lnTo>
                    <a:pt x="106282" y="0"/>
                  </a:lnTo>
                  <a:lnTo>
                    <a:pt x="112459" y="8058"/>
                  </a:lnTo>
                  <a:lnTo>
                    <a:pt x="112459" y="27941"/>
                  </a:lnTo>
                  <a:lnTo>
                    <a:pt x="106282" y="35999"/>
                  </a:lnTo>
                  <a:close/>
                </a:path>
              </a:pathLst>
            </a:custGeom>
            <a:solidFill>
              <a:srgbClr val="B8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715000" y="2895600"/>
              <a:ext cx="265430" cy="346075"/>
            </a:xfrm>
            <a:custGeom>
              <a:avLst/>
              <a:gdLst/>
              <a:ahLst/>
              <a:cxnLst/>
              <a:rect l="l" t="t" r="r" b="b"/>
              <a:pathLst>
                <a:path w="265429" h="346075">
                  <a:moveTo>
                    <a:pt x="76219" y="121119"/>
                  </a:moveTo>
                  <a:lnTo>
                    <a:pt x="76219" y="111178"/>
                  </a:lnTo>
                  <a:lnTo>
                    <a:pt x="82397" y="103119"/>
                  </a:lnTo>
                  <a:lnTo>
                    <a:pt x="90016" y="103119"/>
                  </a:lnTo>
                  <a:lnTo>
                    <a:pt x="97636" y="103119"/>
                  </a:lnTo>
                  <a:lnTo>
                    <a:pt x="103813" y="111178"/>
                  </a:lnTo>
                  <a:lnTo>
                    <a:pt x="103813" y="121119"/>
                  </a:lnTo>
                  <a:lnTo>
                    <a:pt x="103813" y="131061"/>
                  </a:lnTo>
                  <a:lnTo>
                    <a:pt x="97636" y="139119"/>
                  </a:lnTo>
                  <a:lnTo>
                    <a:pt x="90016" y="139119"/>
                  </a:lnTo>
                  <a:lnTo>
                    <a:pt x="82397" y="139119"/>
                  </a:lnTo>
                  <a:lnTo>
                    <a:pt x="76219" y="131061"/>
                  </a:lnTo>
                  <a:lnTo>
                    <a:pt x="76219" y="121119"/>
                  </a:lnTo>
                </a:path>
                <a:path w="265429" h="346075">
                  <a:moveTo>
                    <a:pt x="161086" y="121119"/>
                  </a:moveTo>
                  <a:lnTo>
                    <a:pt x="161086" y="111178"/>
                  </a:lnTo>
                  <a:lnTo>
                    <a:pt x="167263" y="103119"/>
                  </a:lnTo>
                  <a:lnTo>
                    <a:pt x="174883" y="103119"/>
                  </a:lnTo>
                  <a:lnTo>
                    <a:pt x="182502" y="103119"/>
                  </a:lnTo>
                  <a:lnTo>
                    <a:pt x="188679" y="111178"/>
                  </a:lnTo>
                  <a:lnTo>
                    <a:pt x="188679" y="121119"/>
                  </a:lnTo>
                  <a:lnTo>
                    <a:pt x="188679" y="131061"/>
                  </a:lnTo>
                  <a:lnTo>
                    <a:pt x="182502" y="139119"/>
                  </a:lnTo>
                  <a:lnTo>
                    <a:pt x="174883" y="139119"/>
                  </a:lnTo>
                  <a:lnTo>
                    <a:pt x="167263" y="139119"/>
                  </a:lnTo>
                  <a:lnTo>
                    <a:pt x="161086" y="131061"/>
                  </a:lnTo>
                  <a:lnTo>
                    <a:pt x="161086" y="121119"/>
                  </a:lnTo>
                </a:path>
                <a:path w="265429" h="346075">
                  <a:moveTo>
                    <a:pt x="60661" y="248159"/>
                  </a:moveTo>
                  <a:lnTo>
                    <a:pt x="96545" y="272280"/>
                  </a:lnTo>
                  <a:lnTo>
                    <a:pt x="132407" y="280320"/>
                  </a:lnTo>
                  <a:lnTo>
                    <a:pt x="168249" y="272280"/>
                  </a:lnTo>
                  <a:lnTo>
                    <a:pt x="204070" y="248159"/>
                  </a:lnTo>
                </a:path>
                <a:path w="265429" h="346075">
                  <a:moveTo>
                    <a:pt x="0" y="172799"/>
                  </a:moveTo>
                  <a:lnTo>
                    <a:pt x="6752" y="118181"/>
                  </a:lnTo>
                  <a:lnTo>
                    <a:pt x="25555" y="70746"/>
                  </a:lnTo>
                  <a:lnTo>
                    <a:pt x="54226" y="33340"/>
                  </a:lnTo>
                  <a:lnTo>
                    <a:pt x="90585" y="8809"/>
                  </a:lnTo>
                  <a:lnTo>
                    <a:pt x="132449" y="0"/>
                  </a:lnTo>
                  <a:lnTo>
                    <a:pt x="174314" y="8809"/>
                  </a:lnTo>
                  <a:lnTo>
                    <a:pt x="210673" y="33340"/>
                  </a:lnTo>
                  <a:lnTo>
                    <a:pt x="239344" y="70746"/>
                  </a:lnTo>
                  <a:lnTo>
                    <a:pt x="258147" y="118181"/>
                  </a:lnTo>
                  <a:lnTo>
                    <a:pt x="264899" y="172799"/>
                  </a:lnTo>
                  <a:lnTo>
                    <a:pt x="258147" y="227418"/>
                  </a:lnTo>
                  <a:lnTo>
                    <a:pt x="239344" y="274853"/>
                  </a:lnTo>
                  <a:lnTo>
                    <a:pt x="210673" y="312259"/>
                  </a:lnTo>
                  <a:lnTo>
                    <a:pt x="174314" y="336790"/>
                  </a:lnTo>
                  <a:lnTo>
                    <a:pt x="132449" y="345599"/>
                  </a:lnTo>
                  <a:lnTo>
                    <a:pt x="90585" y="336790"/>
                  </a:lnTo>
                  <a:lnTo>
                    <a:pt x="54226" y="312259"/>
                  </a:lnTo>
                  <a:lnTo>
                    <a:pt x="25555" y="274853"/>
                  </a:lnTo>
                  <a:lnTo>
                    <a:pt x="6752" y="227418"/>
                  </a:lnTo>
                  <a:lnTo>
                    <a:pt x="0" y="172799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867150" y="3505200"/>
              <a:ext cx="265430" cy="228600"/>
            </a:xfrm>
            <a:custGeom>
              <a:avLst/>
              <a:gdLst/>
              <a:ahLst/>
              <a:cxnLst/>
              <a:rect l="l" t="t" r="r" b="b"/>
              <a:pathLst>
                <a:path w="265429" h="228600">
                  <a:moveTo>
                    <a:pt x="132449" y="228599"/>
                  </a:moveTo>
                  <a:lnTo>
                    <a:pt x="80894" y="219617"/>
                  </a:lnTo>
                  <a:lnTo>
                    <a:pt x="38793" y="195122"/>
                  </a:lnTo>
                  <a:lnTo>
                    <a:pt x="10408" y="158790"/>
                  </a:lnTo>
                  <a:lnTo>
                    <a:pt x="0" y="114299"/>
                  </a:lnTo>
                  <a:lnTo>
                    <a:pt x="10408" y="69809"/>
                  </a:lnTo>
                  <a:lnTo>
                    <a:pt x="38793" y="33477"/>
                  </a:lnTo>
                  <a:lnTo>
                    <a:pt x="80894" y="8982"/>
                  </a:lnTo>
                  <a:lnTo>
                    <a:pt x="132449" y="0"/>
                  </a:lnTo>
                  <a:lnTo>
                    <a:pt x="184005" y="8982"/>
                  </a:lnTo>
                  <a:lnTo>
                    <a:pt x="226106" y="33477"/>
                  </a:lnTo>
                  <a:lnTo>
                    <a:pt x="254491" y="69809"/>
                  </a:lnTo>
                  <a:lnTo>
                    <a:pt x="264899" y="114299"/>
                  </a:lnTo>
                  <a:lnTo>
                    <a:pt x="254491" y="158790"/>
                  </a:lnTo>
                  <a:lnTo>
                    <a:pt x="226106" y="195122"/>
                  </a:lnTo>
                  <a:lnTo>
                    <a:pt x="184005" y="219617"/>
                  </a:lnTo>
                  <a:lnTo>
                    <a:pt x="132449" y="2285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943369" y="3573409"/>
              <a:ext cx="113030" cy="24130"/>
            </a:xfrm>
            <a:custGeom>
              <a:avLst/>
              <a:gdLst/>
              <a:ahLst/>
              <a:cxnLst/>
              <a:rect l="l" t="t" r="r" b="b"/>
              <a:pathLst>
                <a:path w="113029" h="24129">
                  <a:moveTo>
                    <a:pt x="21416" y="23812"/>
                  </a:moveTo>
                  <a:lnTo>
                    <a:pt x="6177" y="23812"/>
                  </a:lnTo>
                  <a:lnTo>
                    <a:pt x="0" y="18481"/>
                  </a:lnTo>
                  <a:lnTo>
                    <a:pt x="0" y="5330"/>
                  </a:lnTo>
                  <a:lnTo>
                    <a:pt x="6177" y="0"/>
                  </a:lnTo>
                  <a:lnTo>
                    <a:pt x="21416" y="0"/>
                  </a:lnTo>
                  <a:lnTo>
                    <a:pt x="27593" y="5330"/>
                  </a:lnTo>
                  <a:lnTo>
                    <a:pt x="27593" y="18481"/>
                  </a:lnTo>
                  <a:lnTo>
                    <a:pt x="21416" y="23812"/>
                  </a:lnTo>
                  <a:close/>
                </a:path>
                <a:path w="113029" h="24129">
                  <a:moveTo>
                    <a:pt x="106282" y="23812"/>
                  </a:moveTo>
                  <a:lnTo>
                    <a:pt x="91043" y="23812"/>
                  </a:lnTo>
                  <a:lnTo>
                    <a:pt x="84866" y="18481"/>
                  </a:lnTo>
                  <a:lnTo>
                    <a:pt x="84866" y="5330"/>
                  </a:lnTo>
                  <a:lnTo>
                    <a:pt x="91043" y="0"/>
                  </a:lnTo>
                  <a:lnTo>
                    <a:pt x="106282" y="0"/>
                  </a:lnTo>
                  <a:lnTo>
                    <a:pt x="112459" y="5330"/>
                  </a:lnTo>
                  <a:lnTo>
                    <a:pt x="112459" y="18481"/>
                  </a:lnTo>
                  <a:lnTo>
                    <a:pt x="106282" y="23812"/>
                  </a:lnTo>
                  <a:close/>
                </a:path>
              </a:pathLst>
            </a:custGeom>
            <a:solidFill>
              <a:srgbClr val="B8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867150" y="3505200"/>
              <a:ext cx="265430" cy="228600"/>
            </a:xfrm>
            <a:custGeom>
              <a:avLst/>
              <a:gdLst/>
              <a:ahLst/>
              <a:cxnLst/>
              <a:rect l="l" t="t" r="r" b="b"/>
              <a:pathLst>
                <a:path w="265429" h="228600">
                  <a:moveTo>
                    <a:pt x="76219" y="80115"/>
                  </a:moveTo>
                  <a:lnTo>
                    <a:pt x="76219" y="73540"/>
                  </a:lnTo>
                  <a:lnTo>
                    <a:pt x="82397" y="68209"/>
                  </a:lnTo>
                  <a:lnTo>
                    <a:pt x="90016" y="68209"/>
                  </a:lnTo>
                  <a:lnTo>
                    <a:pt x="97636" y="68209"/>
                  </a:lnTo>
                  <a:lnTo>
                    <a:pt x="103813" y="73540"/>
                  </a:lnTo>
                  <a:lnTo>
                    <a:pt x="103813" y="80115"/>
                  </a:lnTo>
                  <a:lnTo>
                    <a:pt x="103813" y="86691"/>
                  </a:lnTo>
                  <a:lnTo>
                    <a:pt x="97636" y="92022"/>
                  </a:lnTo>
                  <a:lnTo>
                    <a:pt x="90016" y="92022"/>
                  </a:lnTo>
                  <a:lnTo>
                    <a:pt x="82397" y="92022"/>
                  </a:lnTo>
                  <a:lnTo>
                    <a:pt x="76219" y="86691"/>
                  </a:lnTo>
                  <a:lnTo>
                    <a:pt x="76219" y="80115"/>
                  </a:lnTo>
                </a:path>
                <a:path w="265429" h="228600">
                  <a:moveTo>
                    <a:pt x="161086" y="80115"/>
                  </a:moveTo>
                  <a:lnTo>
                    <a:pt x="161086" y="73540"/>
                  </a:lnTo>
                  <a:lnTo>
                    <a:pt x="167263" y="68209"/>
                  </a:lnTo>
                  <a:lnTo>
                    <a:pt x="174883" y="68209"/>
                  </a:lnTo>
                  <a:lnTo>
                    <a:pt x="182502" y="68209"/>
                  </a:lnTo>
                  <a:lnTo>
                    <a:pt x="188679" y="73540"/>
                  </a:lnTo>
                  <a:lnTo>
                    <a:pt x="188679" y="80115"/>
                  </a:lnTo>
                  <a:lnTo>
                    <a:pt x="188679" y="86691"/>
                  </a:lnTo>
                  <a:lnTo>
                    <a:pt x="182502" y="92022"/>
                  </a:lnTo>
                  <a:lnTo>
                    <a:pt x="174883" y="92022"/>
                  </a:lnTo>
                  <a:lnTo>
                    <a:pt x="167263" y="92022"/>
                  </a:lnTo>
                  <a:lnTo>
                    <a:pt x="161086" y="86691"/>
                  </a:lnTo>
                  <a:lnTo>
                    <a:pt x="161086" y="80115"/>
                  </a:lnTo>
                </a:path>
                <a:path w="265429" h="228600">
                  <a:moveTo>
                    <a:pt x="60661" y="164146"/>
                  </a:moveTo>
                  <a:lnTo>
                    <a:pt x="96545" y="180102"/>
                  </a:lnTo>
                  <a:lnTo>
                    <a:pt x="132407" y="185420"/>
                  </a:lnTo>
                  <a:lnTo>
                    <a:pt x="168249" y="180102"/>
                  </a:lnTo>
                  <a:lnTo>
                    <a:pt x="204070" y="164146"/>
                  </a:lnTo>
                </a:path>
                <a:path w="265429" h="228600">
                  <a:moveTo>
                    <a:pt x="0" y="114299"/>
                  </a:moveTo>
                  <a:lnTo>
                    <a:pt x="10408" y="69809"/>
                  </a:lnTo>
                  <a:lnTo>
                    <a:pt x="38793" y="33477"/>
                  </a:lnTo>
                  <a:lnTo>
                    <a:pt x="80894" y="8982"/>
                  </a:lnTo>
                  <a:lnTo>
                    <a:pt x="132449" y="0"/>
                  </a:lnTo>
                  <a:lnTo>
                    <a:pt x="184005" y="8982"/>
                  </a:lnTo>
                  <a:lnTo>
                    <a:pt x="226106" y="33477"/>
                  </a:lnTo>
                  <a:lnTo>
                    <a:pt x="254491" y="69809"/>
                  </a:lnTo>
                  <a:lnTo>
                    <a:pt x="264899" y="114299"/>
                  </a:lnTo>
                  <a:lnTo>
                    <a:pt x="254491" y="158790"/>
                  </a:lnTo>
                  <a:lnTo>
                    <a:pt x="226106" y="195122"/>
                  </a:lnTo>
                  <a:lnTo>
                    <a:pt x="184005" y="219617"/>
                  </a:lnTo>
                  <a:lnTo>
                    <a:pt x="132449" y="228599"/>
                  </a:lnTo>
                  <a:lnTo>
                    <a:pt x="80894" y="219617"/>
                  </a:lnTo>
                  <a:lnTo>
                    <a:pt x="38793" y="195122"/>
                  </a:lnTo>
                  <a:lnTo>
                    <a:pt x="10408" y="158790"/>
                  </a:lnTo>
                  <a:lnTo>
                    <a:pt x="0" y="114299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210300" y="3028950"/>
              <a:ext cx="265430" cy="153670"/>
            </a:xfrm>
            <a:custGeom>
              <a:avLst/>
              <a:gdLst/>
              <a:ahLst/>
              <a:cxnLst/>
              <a:rect l="l" t="t" r="r" b="b"/>
              <a:pathLst>
                <a:path w="265429" h="153669">
                  <a:moveTo>
                    <a:pt x="132449" y="153299"/>
                  </a:moveTo>
                  <a:lnTo>
                    <a:pt x="80894" y="147276"/>
                  </a:lnTo>
                  <a:lnTo>
                    <a:pt x="38793" y="130849"/>
                  </a:lnTo>
                  <a:lnTo>
                    <a:pt x="10408" y="106485"/>
                  </a:lnTo>
                  <a:lnTo>
                    <a:pt x="0" y="76649"/>
                  </a:lnTo>
                  <a:lnTo>
                    <a:pt x="10408" y="46814"/>
                  </a:lnTo>
                  <a:lnTo>
                    <a:pt x="38793" y="22450"/>
                  </a:lnTo>
                  <a:lnTo>
                    <a:pt x="80894" y="6023"/>
                  </a:lnTo>
                  <a:lnTo>
                    <a:pt x="132449" y="0"/>
                  </a:lnTo>
                  <a:lnTo>
                    <a:pt x="184005" y="6023"/>
                  </a:lnTo>
                  <a:lnTo>
                    <a:pt x="226106" y="22450"/>
                  </a:lnTo>
                  <a:lnTo>
                    <a:pt x="254491" y="46814"/>
                  </a:lnTo>
                  <a:lnTo>
                    <a:pt x="264899" y="76649"/>
                  </a:lnTo>
                  <a:lnTo>
                    <a:pt x="254491" y="106485"/>
                  </a:lnTo>
                  <a:lnTo>
                    <a:pt x="226106" y="130849"/>
                  </a:lnTo>
                  <a:lnTo>
                    <a:pt x="184005" y="147276"/>
                  </a:lnTo>
                  <a:lnTo>
                    <a:pt x="132449" y="1532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286519" y="3074691"/>
              <a:ext cx="113030" cy="16510"/>
            </a:xfrm>
            <a:custGeom>
              <a:avLst/>
              <a:gdLst/>
              <a:ahLst/>
              <a:cxnLst/>
              <a:rect l="l" t="t" r="r" b="b"/>
              <a:pathLst>
                <a:path w="113029" h="16510">
                  <a:moveTo>
                    <a:pt x="21416" y="15968"/>
                  </a:moveTo>
                  <a:lnTo>
                    <a:pt x="6177" y="15968"/>
                  </a:lnTo>
                  <a:lnTo>
                    <a:pt x="0" y="12393"/>
                  </a:lnTo>
                  <a:lnTo>
                    <a:pt x="0" y="3574"/>
                  </a:lnTo>
                  <a:lnTo>
                    <a:pt x="6177" y="0"/>
                  </a:lnTo>
                  <a:lnTo>
                    <a:pt x="21416" y="0"/>
                  </a:lnTo>
                  <a:lnTo>
                    <a:pt x="27593" y="3574"/>
                  </a:lnTo>
                  <a:lnTo>
                    <a:pt x="27593" y="12393"/>
                  </a:lnTo>
                  <a:lnTo>
                    <a:pt x="21416" y="15968"/>
                  </a:lnTo>
                  <a:close/>
                </a:path>
                <a:path w="113029" h="16510">
                  <a:moveTo>
                    <a:pt x="106282" y="15968"/>
                  </a:moveTo>
                  <a:lnTo>
                    <a:pt x="91043" y="15968"/>
                  </a:lnTo>
                  <a:lnTo>
                    <a:pt x="84866" y="12393"/>
                  </a:lnTo>
                  <a:lnTo>
                    <a:pt x="84866" y="3574"/>
                  </a:lnTo>
                  <a:lnTo>
                    <a:pt x="91043" y="0"/>
                  </a:lnTo>
                  <a:lnTo>
                    <a:pt x="106282" y="0"/>
                  </a:lnTo>
                  <a:lnTo>
                    <a:pt x="112459" y="3574"/>
                  </a:lnTo>
                  <a:lnTo>
                    <a:pt x="112459" y="12393"/>
                  </a:lnTo>
                  <a:lnTo>
                    <a:pt x="106282" y="15968"/>
                  </a:lnTo>
                  <a:close/>
                </a:path>
              </a:pathLst>
            </a:custGeom>
            <a:solidFill>
              <a:srgbClr val="B8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210300" y="3028950"/>
              <a:ext cx="265430" cy="153670"/>
            </a:xfrm>
            <a:custGeom>
              <a:avLst/>
              <a:gdLst/>
              <a:ahLst/>
              <a:cxnLst/>
              <a:rect l="l" t="t" r="r" b="b"/>
              <a:pathLst>
                <a:path w="265429" h="153669">
                  <a:moveTo>
                    <a:pt x="76219" y="53725"/>
                  </a:moveTo>
                  <a:lnTo>
                    <a:pt x="76219" y="49316"/>
                  </a:lnTo>
                  <a:lnTo>
                    <a:pt x="82397" y="45741"/>
                  </a:lnTo>
                  <a:lnTo>
                    <a:pt x="90016" y="45741"/>
                  </a:lnTo>
                  <a:lnTo>
                    <a:pt x="97636" y="45741"/>
                  </a:lnTo>
                  <a:lnTo>
                    <a:pt x="103813" y="49316"/>
                  </a:lnTo>
                  <a:lnTo>
                    <a:pt x="103813" y="53725"/>
                  </a:lnTo>
                  <a:lnTo>
                    <a:pt x="103813" y="58135"/>
                  </a:lnTo>
                  <a:lnTo>
                    <a:pt x="97636" y="61710"/>
                  </a:lnTo>
                  <a:lnTo>
                    <a:pt x="90016" y="61710"/>
                  </a:lnTo>
                  <a:lnTo>
                    <a:pt x="82397" y="61710"/>
                  </a:lnTo>
                  <a:lnTo>
                    <a:pt x="76219" y="58135"/>
                  </a:lnTo>
                  <a:lnTo>
                    <a:pt x="76219" y="53725"/>
                  </a:lnTo>
                </a:path>
                <a:path w="265429" h="153669">
                  <a:moveTo>
                    <a:pt x="161086" y="53725"/>
                  </a:moveTo>
                  <a:lnTo>
                    <a:pt x="161086" y="49316"/>
                  </a:lnTo>
                  <a:lnTo>
                    <a:pt x="167263" y="45741"/>
                  </a:lnTo>
                  <a:lnTo>
                    <a:pt x="174883" y="45741"/>
                  </a:lnTo>
                  <a:lnTo>
                    <a:pt x="182502" y="45741"/>
                  </a:lnTo>
                  <a:lnTo>
                    <a:pt x="188679" y="49316"/>
                  </a:lnTo>
                  <a:lnTo>
                    <a:pt x="188679" y="53725"/>
                  </a:lnTo>
                  <a:lnTo>
                    <a:pt x="188679" y="58135"/>
                  </a:lnTo>
                  <a:lnTo>
                    <a:pt x="182502" y="61710"/>
                  </a:lnTo>
                  <a:lnTo>
                    <a:pt x="174883" y="61710"/>
                  </a:lnTo>
                  <a:lnTo>
                    <a:pt x="167263" y="61710"/>
                  </a:lnTo>
                  <a:lnTo>
                    <a:pt x="161086" y="58135"/>
                  </a:lnTo>
                  <a:lnTo>
                    <a:pt x="161086" y="53725"/>
                  </a:lnTo>
                </a:path>
                <a:path w="265429" h="153669">
                  <a:moveTo>
                    <a:pt x="60661" y="110077"/>
                  </a:moveTo>
                  <a:lnTo>
                    <a:pt x="96545" y="120777"/>
                  </a:lnTo>
                  <a:lnTo>
                    <a:pt x="132407" y="124343"/>
                  </a:lnTo>
                  <a:lnTo>
                    <a:pt x="168249" y="120777"/>
                  </a:lnTo>
                  <a:lnTo>
                    <a:pt x="204070" y="110077"/>
                  </a:lnTo>
                </a:path>
                <a:path w="265429" h="153669">
                  <a:moveTo>
                    <a:pt x="0" y="76649"/>
                  </a:moveTo>
                  <a:lnTo>
                    <a:pt x="10408" y="46814"/>
                  </a:lnTo>
                  <a:lnTo>
                    <a:pt x="38793" y="22450"/>
                  </a:lnTo>
                  <a:lnTo>
                    <a:pt x="80894" y="6023"/>
                  </a:lnTo>
                  <a:lnTo>
                    <a:pt x="132449" y="0"/>
                  </a:lnTo>
                  <a:lnTo>
                    <a:pt x="184005" y="6023"/>
                  </a:lnTo>
                  <a:lnTo>
                    <a:pt x="226106" y="22450"/>
                  </a:lnTo>
                  <a:lnTo>
                    <a:pt x="254491" y="46814"/>
                  </a:lnTo>
                  <a:lnTo>
                    <a:pt x="264899" y="76649"/>
                  </a:lnTo>
                  <a:lnTo>
                    <a:pt x="254491" y="106485"/>
                  </a:lnTo>
                  <a:lnTo>
                    <a:pt x="226106" y="130849"/>
                  </a:lnTo>
                  <a:lnTo>
                    <a:pt x="184005" y="147276"/>
                  </a:lnTo>
                  <a:lnTo>
                    <a:pt x="132449" y="153299"/>
                  </a:lnTo>
                  <a:lnTo>
                    <a:pt x="80894" y="147276"/>
                  </a:lnTo>
                  <a:lnTo>
                    <a:pt x="38793" y="130849"/>
                  </a:lnTo>
                  <a:lnTo>
                    <a:pt x="10408" y="106485"/>
                  </a:lnTo>
                  <a:lnTo>
                    <a:pt x="0" y="76649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572000" y="2895600"/>
              <a:ext cx="362585" cy="346075"/>
            </a:xfrm>
            <a:custGeom>
              <a:avLst/>
              <a:gdLst/>
              <a:ahLst/>
              <a:cxnLst/>
              <a:rect l="l" t="t" r="r" b="b"/>
              <a:pathLst>
                <a:path w="362585" h="346075">
                  <a:moveTo>
                    <a:pt x="181049" y="345599"/>
                  </a:moveTo>
                  <a:lnTo>
                    <a:pt x="132919" y="339427"/>
                  </a:lnTo>
                  <a:lnTo>
                    <a:pt x="89670" y="322007"/>
                  </a:lnTo>
                  <a:lnTo>
                    <a:pt x="53028" y="294988"/>
                  </a:lnTo>
                  <a:lnTo>
                    <a:pt x="24718" y="260015"/>
                  </a:lnTo>
                  <a:lnTo>
                    <a:pt x="6467" y="218737"/>
                  </a:lnTo>
                  <a:lnTo>
                    <a:pt x="0" y="172799"/>
                  </a:lnTo>
                  <a:lnTo>
                    <a:pt x="6467" y="126862"/>
                  </a:lnTo>
                  <a:lnTo>
                    <a:pt x="24718" y="85584"/>
                  </a:lnTo>
                  <a:lnTo>
                    <a:pt x="53028" y="50611"/>
                  </a:lnTo>
                  <a:lnTo>
                    <a:pt x="89670" y="23592"/>
                  </a:lnTo>
                  <a:lnTo>
                    <a:pt x="132919" y="6172"/>
                  </a:lnTo>
                  <a:lnTo>
                    <a:pt x="181049" y="0"/>
                  </a:lnTo>
                  <a:lnTo>
                    <a:pt x="229180" y="6172"/>
                  </a:lnTo>
                  <a:lnTo>
                    <a:pt x="272429" y="23592"/>
                  </a:lnTo>
                  <a:lnTo>
                    <a:pt x="309071" y="50611"/>
                  </a:lnTo>
                  <a:lnTo>
                    <a:pt x="337381" y="85584"/>
                  </a:lnTo>
                  <a:lnTo>
                    <a:pt x="355632" y="126862"/>
                  </a:lnTo>
                  <a:lnTo>
                    <a:pt x="362099" y="172799"/>
                  </a:lnTo>
                  <a:lnTo>
                    <a:pt x="355632" y="218737"/>
                  </a:lnTo>
                  <a:lnTo>
                    <a:pt x="337381" y="260015"/>
                  </a:lnTo>
                  <a:lnTo>
                    <a:pt x="309071" y="294988"/>
                  </a:lnTo>
                  <a:lnTo>
                    <a:pt x="272429" y="322007"/>
                  </a:lnTo>
                  <a:lnTo>
                    <a:pt x="229180" y="339427"/>
                  </a:lnTo>
                  <a:lnTo>
                    <a:pt x="181049" y="3455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676187" y="2998719"/>
              <a:ext cx="154305" cy="36195"/>
            </a:xfrm>
            <a:custGeom>
              <a:avLst/>
              <a:gdLst/>
              <a:ahLst/>
              <a:cxnLst/>
              <a:rect l="l" t="t" r="r" b="b"/>
              <a:pathLst>
                <a:path w="154304" h="36194">
                  <a:moveTo>
                    <a:pt x="18859" y="35999"/>
                  </a:moveTo>
                  <a:lnTo>
                    <a:pt x="11518" y="34585"/>
                  </a:lnTo>
                  <a:lnTo>
                    <a:pt x="5523" y="30727"/>
                  </a:lnTo>
                  <a:lnTo>
                    <a:pt x="1482" y="25006"/>
                  </a:lnTo>
                  <a:lnTo>
                    <a:pt x="0" y="17999"/>
                  </a:lnTo>
                  <a:lnTo>
                    <a:pt x="1482" y="10993"/>
                  </a:lnTo>
                  <a:lnTo>
                    <a:pt x="5523" y="5272"/>
                  </a:lnTo>
                  <a:lnTo>
                    <a:pt x="11518" y="1414"/>
                  </a:lnTo>
                  <a:lnTo>
                    <a:pt x="18859" y="0"/>
                  </a:lnTo>
                  <a:lnTo>
                    <a:pt x="26200" y="1414"/>
                  </a:lnTo>
                  <a:lnTo>
                    <a:pt x="32194" y="5272"/>
                  </a:lnTo>
                  <a:lnTo>
                    <a:pt x="36236" y="10993"/>
                  </a:lnTo>
                  <a:lnTo>
                    <a:pt x="37718" y="17999"/>
                  </a:lnTo>
                  <a:lnTo>
                    <a:pt x="36236" y="25006"/>
                  </a:lnTo>
                  <a:lnTo>
                    <a:pt x="32194" y="30727"/>
                  </a:lnTo>
                  <a:lnTo>
                    <a:pt x="26200" y="34585"/>
                  </a:lnTo>
                  <a:lnTo>
                    <a:pt x="18859" y="35999"/>
                  </a:lnTo>
                  <a:close/>
                </a:path>
                <a:path w="154304" h="36194">
                  <a:moveTo>
                    <a:pt x="134865" y="35999"/>
                  </a:moveTo>
                  <a:lnTo>
                    <a:pt x="127524" y="34585"/>
                  </a:lnTo>
                  <a:lnTo>
                    <a:pt x="121530" y="30727"/>
                  </a:lnTo>
                  <a:lnTo>
                    <a:pt x="117488" y="25006"/>
                  </a:lnTo>
                  <a:lnTo>
                    <a:pt x="116006" y="17999"/>
                  </a:lnTo>
                  <a:lnTo>
                    <a:pt x="117488" y="10993"/>
                  </a:lnTo>
                  <a:lnTo>
                    <a:pt x="121530" y="5272"/>
                  </a:lnTo>
                  <a:lnTo>
                    <a:pt x="127524" y="1414"/>
                  </a:lnTo>
                  <a:lnTo>
                    <a:pt x="134865" y="0"/>
                  </a:lnTo>
                  <a:lnTo>
                    <a:pt x="142206" y="1414"/>
                  </a:lnTo>
                  <a:lnTo>
                    <a:pt x="148201" y="5272"/>
                  </a:lnTo>
                  <a:lnTo>
                    <a:pt x="152242" y="10993"/>
                  </a:lnTo>
                  <a:lnTo>
                    <a:pt x="153724" y="17999"/>
                  </a:lnTo>
                  <a:lnTo>
                    <a:pt x="152242" y="25006"/>
                  </a:lnTo>
                  <a:lnTo>
                    <a:pt x="148201" y="30727"/>
                  </a:lnTo>
                  <a:lnTo>
                    <a:pt x="142206" y="34585"/>
                  </a:lnTo>
                  <a:lnTo>
                    <a:pt x="134865" y="35999"/>
                  </a:lnTo>
                  <a:close/>
                </a:path>
              </a:pathLst>
            </a:custGeom>
            <a:solidFill>
              <a:srgbClr val="B8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572000" y="2895600"/>
              <a:ext cx="362585" cy="346075"/>
            </a:xfrm>
            <a:custGeom>
              <a:avLst/>
              <a:gdLst/>
              <a:ahLst/>
              <a:cxnLst/>
              <a:rect l="l" t="t" r="r" b="b"/>
              <a:pathLst>
                <a:path w="362585" h="346075">
                  <a:moveTo>
                    <a:pt x="104187" y="121119"/>
                  </a:moveTo>
                  <a:lnTo>
                    <a:pt x="105669" y="114113"/>
                  </a:lnTo>
                  <a:lnTo>
                    <a:pt x="109711" y="108392"/>
                  </a:lnTo>
                  <a:lnTo>
                    <a:pt x="115706" y="104534"/>
                  </a:lnTo>
                  <a:lnTo>
                    <a:pt x="123046" y="103119"/>
                  </a:lnTo>
                  <a:lnTo>
                    <a:pt x="130387" y="104534"/>
                  </a:lnTo>
                  <a:lnTo>
                    <a:pt x="136382" y="108392"/>
                  </a:lnTo>
                  <a:lnTo>
                    <a:pt x="140424" y="114113"/>
                  </a:lnTo>
                  <a:lnTo>
                    <a:pt x="141906" y="121119"/>
                  </a:lnTo>
                  <a:lnTo>
                    <a:pt x="140424" y="128126"/>
                  </a:lnTo>
                  <a:lnTo>
                    <a:pt x="136382" y="133847"/>
                  </a:lnTo>
                  <a:lnTo>
                    <a:pt x="130387" y="137705"/>
                  </a:lnTo>
                  <a:lnTo>
                    <a:pt x="123046" y="139119"/>
                  </a:lnTo>
                  <a:lnTo>
                    <a:pt x="115706" y="137705"/>
                  </a:lnTo>
                  <a:lnTo>
                    <a:pt x="109711" y="133847"/>
                  </a:lnTo>
                  <a:lnTo>
                    <a:pt x="105669" y="128126"/>
                  </a:lnTo>
                  <a:lnTo>
                    <a:pt x="104187" y="121119"/>
                  </a:lnTo>
                </a:path>
                <a:path w="362585" h="346075">
                  <a:moveTo>
                    <a:pt x="220193" y="121119"/>
                  </a:moveTo>
                  <a:lnTo>
                    <a:pt x="221675" y="114113"/>
                  </a:lnTo>
                  <a:lnTo>
                    <a:pt x="225717" y="108392"/>
                  </a:lnTo>
                  <a:lnTo>
                    <a:pt x="231712" y="104534"/>
                  </a:lnTo>
                  <a:lnTo>
                    <a:pt x="239052" y="103119"/>
                  </a:lnTo>
                  <a:lnTo>
                    <a:pt x="246393" y="104534"/>
                  </a:lnTo>
                  <a:lnTo>
                    <a:pt x="252388" y="108392"/>
                  </a:lnTo>
                  <a:lnTo>
                    <a:pt x="256430" y="114113"/>
                  </a:lnTo>
                  <a:lnTo>
                    <a:pt x="257912" y="121119"/>
                  </a:lnTo>
                  <a:lnTo>
                    <a:pt x="256430" y="128126"/>
                  </a:lnTo>
                  <a:lnTo>
                    <a:pt x="252388" y="133847"/>
                  </a:lnTo>
                  <a:lnTo>
                    <a:pt x="246393" y="137705"/>
                  </a:lnTo>
                  <a:lnTo>
                    <a:pt x="239052" y="139119"/>
                  </a:lnTo>
                  <a:lnTo>
                    <a:pt x="231712" y="137705"/>
                  </a:lnTo>
                  <a:lnTo>
                    <a:pt x="225717" y="133847"/>
                  </a:lnTo>
                  <a:lnTo>
                    <a:pt x="221675" y="128126"/>
                  </a:lnTo>
                  <a:lnTo>
                    <a:pt x="220193" y="121119"/>
                  </a:lnTo>
                </a:path>
                <a:path w="362585" h="346075">
                  <a:moveTo>
                    <a:pt x="82919" y="248159"/>
                  </a:moveTo>
                  <a:lnTo>
                    <a:pt x="131970" y="272280"/>
                  </a:lnTo>
                  <a:lnTo>
                    <a:pt x="180992" y="280320"/>
                  </a:lnTo>
                  <a:lnTo>
                    <a:pt x="229986" y="272280"/>
                  </a:lnTo>
                  <a:lnTo>
                    <a:pt x="278951" y="248159"/>
                  </a:lnTo>
                </a:path>
                <a:path w="362585" h="346075">
                  <a:moveTo>
                    <a:pt x="0" y="172799"/>
                  </a:moveTo>
                  <a:lnTo>
                    <a:pt x="6467" y="126862"/>
                  </a:lnTo>
                  <a:lnTo>
                    <a:pt x="24718" y="85584"/>
                  </a:lnTo>
                  <a:lnTo>
                    <a:pt x="53028" y="50611"/>
                  </a:lnTo>
                  <a:lnTo>
                    <a:pt x="89670" y="23592"/>
                  </a:lnTo>
                  <a:lnTo>
                    <a:pt x="132919" y="6172"/>
                  </a:lnTo>
                  <a:lnTo>
                    <a:pt x="181049" y="0"/>
                  </a:lnTo>
                  <a:lnTo>
                    <a:pt x="229180" y="6172"/>
                  </a:lnTo>
                  <a:lnTo>
                    <a:pt x="272429" y="23592"/>
                  </a:lnTo>
                  <a:lnTo>
                    <a:pt x="309071" y="50611"/>
                  </a:lnTo>
                  <a:lnTo>
                    <a:pt x="337381" y="85584"/>
                  </a:lnTo>
                  <a:lnTo>
                    <a:pt x="355632" y="126862"/>
                  </a:lnTo>
                  <a:lnTo>
                    <a:pt x="362099" y="172799"/>
                  </a:lnTo>
                  <a:lnTo>
                    <a:pt x="355632" y="218737"/>
                  </a:lnTo>
                  <a:lnTo>
                    <a:pt x="337381" y="260015"/>
                  </a:lnTo>
                  <a:lnTo>
                    <a:pt x="309071" y="294988"/>
                  </a:lnTo>
                  <a:lnTo>
                    <a:pt x="272429" y="322007"/>
                  </a:lnTo>
                  <a:lnTo>
                    <a:pt x="229180" y="339427"/>
                  </a:lnTo>
                  <a:lnTo>
                    <a:pt x="181049" y="345599"/>
                  </a:lnTo>
                  <a:lnTo>
                    <a:pt x="132919" y="339427"/>
                  </a:lnTo>
                  <a:lnTo>
                    <a:pt x="89670" y="322007"/>
                  </a:lnTo>
                  <a:lnTo>
                    <a:pt x="53028" y="294988"/>
                  </a:lnTo>
                  <a:lnTo>
                    <a:pt x="24718" y="260015"/>
                  </a:lnTo>
                  <a:lnTo>
                    <a:pt x="6467" y="218737"/>
                  </a:lnTo>
                  <a:lnTo>
                    <a:pt x="0" y="172799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572000" y="3394725"/>
              <a:ext cx="304800" cy="346075"/>
            </a:xfrm>
            <a:custGeom>
              <a:avLst/>
              <a:gdLst/>
              <a:ahLst/>
              <a:cxnLst/>
              <a:rect l="l" t="t" r="r" b="b"/>
              <a:pathLst>
                <a:path w="304800" h="346075">
                  <a:moveTo>
                    <a:pt x="152399" y="345599"/>
                  </a:moveTo>
                  <a:lnTo>
                    <a:pt x="111886" y="339427"/>
                  </a:lnTo>
                  <a:lnTo>
                    <a:pt x="75480" y="322007"/>
                  </a:lnTo>
                  <a:lnTo>
                    <a:pt x="44636" y="294988"/>
                  </a:lnTo>
                  <a:lnTo>
                    <a:pt x="20807" y="260015"/>
                  </a:lnTo>
                  <a:lnTo>
                    <a:pt x="5443" y="218737"/>
                  </a:lnTo>
                  <a:lnTo>
                    <a:pt x="0" y="172799"/>
                  </a:lnTo>
                  <a:lnTo>
                    <a:pt x="5443" y="126862"/>
                  </a:lnTo>
                  <a:lnTo>
                    <a:pt x="20807" y="85584"/>
                  </a:lnTo>
                  <a:lnTo>
                    <a:pt x="44636" y="50611"/>
                  </a:lnTo>
                  <a:lnTo>
                    <a:pt x="75480" y="23592"/>
                  </a:lnTo>
                  <a:lnTo>
                    <a:pt x="111886" y="6172"/>
                  </a:lnTo>
                  <a:lnTo>
                    <a:pt x="152399" y="0"/>
                  </a:lnTo>
                  <a:lnTo>
                    <a:pt x="192913" y="6172"/>
                  </a:lnTo>
                  <a:lnTo>
                    <a:pt x="229319" y="23592"/>
                  </a:lnTo>
                  <a:lnTo>
                    <a:pt x="260163" y="50611"/>
                  </a:lnTo>
                  <a:lnTo>
                    <a:pt x="283992" y="85584"/>
                  </a:lnTo>
                  <a:lnTo>
                    <a:pt x="299356" y="126862"/>
                  </a:lnTo>
                  <a:lnTo>
                    <a:pt x="304799" y="172799"/>
                  </a:lnTo>
                  <a:lnTo>
                    <a:pt x="299356" y="218737"/>
                  </a:lnTo>
                  <a:lnTo>
                    <a:pt x="283992" y="260015"/>
                  </a:lnTo>
                  <a:lnTo>
                    <a:pt x="260163" y="294988"/>
                  </a:lnTo>
                  <a:lnTo>
                    <a:pt x="229319" y="322007"/>
                  </a:lnTo>
                  <a:lnTo>
                    <a:pt x="192913" y="339427"/>
                  </a:lnTo>
                  <a:lnTo>
                    <a:pt x="152399" y="3455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659700" y="3497844"/>
              <a:ext cx="129539" cy="36195"/>
            </a:xfrm>
            <a:custGeom>
              <a:avLst/>
              <a:gdLst/>
              <a:ahLst/>
              <a:cxnLst/>
              <a:rect l="l" t="t" r="r" b="b"/>
              <a:pathLst>
                <a:path w="129539" h="36195">
                  <a:moveTo>
                    <a:pt x="24642" y="35999"/>
                  </a:moveTo>
                  <a:lnTo>
                    <a:pt x="7107" y="35999"/>
                  </a:lnTo>
                  <a:lnTo>
                    <a:pt x="0" y="27940"/>
                  </a:lnTo>
                  <a:lnTo>
                    <a:pt x="0" y="8058"/>
                  </a:lnTo>
                  <a:lnTo>
                    <a:pt x="7107" y="0"/>
                  </a:lnTo>
                  <a:lnTo>
                    <a:pt x="24642" y="0"/>
                  </a:lnTo>
                  <a:lnTo>
                    <a:pt x="31749" y="8058"/>
                  </a:lnTo>
                  <a:lnTo>
                    <a:pt x="31749" y="27940"/>
                  </a:lnTo>
                  <a:lnTo>
                    <a:pt x="24642" y="35999"/>
                  </a:lnTo>
                  <a:close/>
                </a:path>
                <a:path w="129539" h="36195">
                  <a:moveTo>
                    <a:pt x="122291" y="35999"/>
                  </a:moveTo>
                  <a:lnTo>
                    <a:pt x="104756" y="35999"/>
                  </a:lnTo>
                  <a:lnTo>
                    <a:pt x="97648" y="27940"/>
                  </a:lnTo>
                  <a:lnTo>
                    <a:pt x="97648" y="8058"/>
                  </a:lnTo>
                  <a:lnTo>
                    <a:pt x="104756" y="0"/>
                  </a:lnTo>
                  <a:lnTo>
                    <a:pt x="122291" y="0"/>
                  </a:lnTo>
                  <a:lnTo>
                    <a:pt x="129398" y="8058"/>
                  </a:lnTo>
                  <a:lnTo>
                    <a:pt x="129398" y="27940"/>
                  </a:lnTo>
                  <a:lnTo>
                    <a:pt x="122291" y="35999"/>
                  </a:lnTo>
                  <a:close/>
                </a:path>
              </a:pathLst>
            </a:custGeom>
            <a:solidFill>
              <a:srgbClr val="B8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572000" y="3394725"/>
              <a:ext cx="304800" cy="346075"/>
            </a:xfrm>
            <a:custGeom>
              <a:avLst/>
              <a:gdLst/>
              <a:ahLst/>
              <a:cxnLst/>
              <a:rect l="l" t="t" r="r" b="b"/>
              <a:pathLst>
                <a:path w="304800" h="346075">
                  <a:moveTo>
                    <a:pt x="87700" y="121119"/>
                  </a:moveTo>
                  <a:lnTo>
                    <a:pt x="87700" y="111178"/>
                  </a:lnTo>
                  <a:lnTo>
                    <a:pt x="94808" y="103119"/>
                  </a:lnTo>
                  <a:lnTo>
                    <a:pt x="103575" y="103119"/>
                  </a:lnTo>
                  <a:lnTo>
                    <a:pt x="112342" y="103119"/>
                  </a:lnTo>
                  <a:lnTo>
                    <a:pt x="119450" y="111178"/>
                  </a:lnTo>
                  <a:lnTo>
                    <a:pt x="119450" y="121119"/>
                  </a:lnTo>
                  <a:lnTo>
                    <a:pt x="119450" y="131060"/>
                  </a:lnTo>
                  <a:lnTo>
                    <a:pt x="112342" y="139119"/>
                  </a:lnTo>
                  <a:lnTo>
                    <a:pt x="103575" y="139119"/>
                  </a:lnTo>
                  <a:lnTo>
                    <a:pt x="94808" y="139119"/>
                  </a:lnTo>
                  <a:lnTo>
                    <a:pt x="87700" y="131060"/>
                  </a:lnTo>
                  <a:lnTo>
                    <a:pt x="87700" y="121119"/>
                  </a:lnTo>
                </a:path>
                <a:path w="304800" h="346075">
                  <a:moveTo>
                    <a:pt x="185349" y="121119"/>
                  </a:moveTo>
                  <a:lnTo>
                    <a:pt x="185349" y="111178"/>
                  </a:lnTo>
                  <a:lnTo>
                    <a:pt x="192456" y="103119"/>
                  </a:lnTo>
                  <a:lnTo>
                    <a:pt x="201224" y="103119"/>
                  </a:lnTo>
                  <a:lnTo>
                    <a:pt x="209991" y="103119"/>
                  </a:lnTo>
                  <a:lnTo>
                    <a:pt x="217099" y="111178"/>
                  </a:lnTo>
                  <a:lnTo>
                    <a:pt x="217099" y="121119"/>
                  </a:lnTo>
                  <a:lnTo>
                    <a:pt x="217099" y="131060"/>
                  </a:lnTo>
                  <a:lnTo>
                    <a:pt x="209991" y="139119"/>
                  </a:lnTo>
                  <a:lnTo>
                    <a:pt x="201224" y="139119"/>
                  </a:lnTo>
                  <a:lnTo>
                    <a:pt x="192456" y="139119"/>
                  </a:lnTo>
                  <a:lnTo>
                    <a:pt x="185349" y="131060"/>
                  </a:lnTo>
                  <a:lnTo>
                    <a:pt x="185349" y="121119"/>
                  </a:lnTo>
                </a:path>
                <a:path w="304800" h="346075">
                  <a:moveTo>
                    <a:pt x="69797" y="248159"/>
                  </a:moveTo>
                  <a:lnTo>
                    <a:pt x="111086" y="272280"/>
                  </a:lnTo>
                  <a:lnTo>
                    <a:pt x="152351" y="280320"/>
                  </a:lnTo>
                  <a:lnTo>
                    <a:pt x="193592" y="272280"/>
                  </a:lnTo>
                  <a:lnTo>
                    <a:pt x="234808" y="248159"/>
                  </a:lnTo>
                </a:path>
                <a:path w="304800" h="346075">
                  <a:moveTo>
                    <a:pt x="0" y="172799"/>
                  </a:moveTo>
                  <a:lnTo>
                    <a:pt x="5443" y="126862"/>
                  </a:lnTo>
                  <a:lnTo>
                    <a:pt x="20807" y="85584"/>
                  </a:lnTo>
                  <a:lnTo>
                    <a:pt x="44636" y="50611"/>
                  </a:lnTo>
                  <a:lnTo>
                    <a:pt x="75480" y="23592"/>
                  </a:lnTo>
                  <a:lnTo>
                    <a:pt x="111886" y="6172"/>
                  </a:lnTo>
                  <a:lnTo>
                    <a:pt x="152399" y="0"/>
                  </a:lnTo>
                  <a:lnTo>
                    <a:pt x="192913" y="6172"/>
                  </a:lnTo>
                  <a:lnTo>
                    <a:pt x="229319" y="23592"/>
                  </a:lnTo>
                  <a:lnTo>
                    <a:pt x="260163" y="50611"/>
                  </a:lnTo>
                  <a:lnTo>
                    <a:pt x="283992" y="85584"/>
                  </a:lnTo>
                  <a:lnTo>
                    <a:pt x="299356" y="126862"/>
                  </a:lnTo>
                  <a:lnTo>
                    <a:pt x="304799" y="172799"/>
                  </a:lnTo>
                  <a:lnTo>
                    <a:pt x="299356" y="218737"/>
                  </a:lnTo>
                  <a:lnTo>
                    <a:pt x="283992" y="260015"/>
                  </a:lnTo>
                  <a:lnTo>
                    <a:pt x="260163" y="294988"/>
                  </a:lnTo>
                  <a:lnTo>
                    <a:pt x="229319" y="322007"/>
                  </a:lnTo>
                  <a:lnTo>
                    <a:pt x="192913" y="339427"/>
                  </a:lnTo>
                  <a:lnTo>
                    <a:pt x="152399" y="345599"/>
                  </a:lnTo>
                  <a:lnTo>
                    <a:pt x="111886" y="339427"/>
                  </a:lnTo>
                  <a:lnTo>
                    <a:pt x="75480" y="322007"/>
                  </a:lnTo>
                  <a:lnTo>
                    <a:pt x="44636" y="294988"/>
                  </a:lnTo>
                  <a:lnTo>
                    <a:pt x="20807" y="260015"/>
                  </a:lnTo>
                  <a:lnTo>
                    <a:pt x="5443" y="218737"/>
                  </a:lnTo>
                  <a:lnTo>
                    <a:pt x="0" y="172799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01050" y="3714750"/>
              <a:ext cx="304800" cy="346075"/>
            </a:xfrm>
            <a:custGeom>
              <a:avLst/>
              <a:gdLst/>
              <a:ahLst/>
              <a:cxnLst/>
              <a:rect l="l" t="t" r="r" b="b"/>
              <a:pathLst>
                <a:path w="304800" h="346075">
                  <a:moveTo>
                    <a:pt x="152399" y="345599"/>
                  </a:moveTo>
                  <a:lnTo>
                    <a:pt x="111886" y="339427"/>
                  </a:lnTo>
                  <a:lnTo>
                    <a:pt x="75480" y="322007"/>
                  </a:lnTo>
                  <a:lnTo>
                    <a:pt x="44636" y="294988"/>
                  </a:lnTo>
                  <a:lnTo>
                    <a:pt x="20807" y="260015"/>
                  </a:lnTo>
                  <a:lnTo>
                    <a:pt x="5443" y="218737"/>
                  </a:lnTo>
                  <a:lnTo>
                    <a:pt x="0" y="172799"/>
                  </a:lnTo>
                  <a:lnTo>
                    <a:pt x="5443" y="126862"/>
                  </a:lnTo>
                  <a:lnTo>
                    <a:pt x="20807" y="85584"/>
                  </a:lnTo>
                  <a:lnTo>
                    <a:pt x="44636" y="50611"/>
                  </a:lnTo>
                  <a:lnTo>
                    <a:pt x="75480" y="23592"/>
                  </a:lnTo>
                  <a:lnTo>
                    <a:pt x="111886" y="6172"/>
                  </a:lnTo>
                  <a:lnTo>
                    <a:pt x="152399" y="0"/>
                  </a:lnTo>
                  <a:lnTo>
                    <a:pt x="192913" y="6172"/>
                  </a:lnTo>
                  <a:lnTo>
                    <a:pt x="229319" y="23592"/>
                  </a:lnTo>
                  <a:lnTo>
                    <a:pt x="260162" y="50611"/>
                  </a:lnTo>
                  <a:lnTo>
                    <a:pt x="283992" y="85584"/>
                  </a:lnTo>
                  <a:lnTo>
                    <a:pt x="299356" y="126862"/>
                  </a:lnTo>
                  <a:lnTo>
                    <a:pt x="304799" y="172799"/>
                  </a:lnTo>
                  <a:lnTo>
                    <a:pt x="299356" y="218737"/>
                  </a:lnTo>
                  <a:lnTo>
                    <a:pt x="283992" y="260015"/>
                  </a:lnTo>
                  <a:lnTo>
                    <a:pt x="260162" y="294988"/>
                  </a:lnTo>
                  <a:lnTo>
                    <a:pt x="229319" y="322007"/>
                  </a:lnTo>
                  <a:lnTo>
                    <a:pt x="192913" y="339427"/>
                  </a:lnTo>
                  <a:lnTo>
                    <a:pt x="152399" y="3455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88750" y="3817869"/>
              <a:ext cx="129539" cy="36195"/>
            </a:xfrm>
            <a:custGeom>
              <a:avLst/>
              <a:gdLst/>
              <a:ahLst/>
              <a:cxnLst/>
              <a:rect l="l" t="t" r="r" b="b"/>
              <a:pathLst>
                <a:path w="129540" h="36195">
                  <a:moveTo>
                    <a:pt x="24642" y="35999"/>
                  </a:moveTo>
                  <a:lnTo>
                    <a:pt x="7106" y="35999"/>
                  </a:lnTo>
                  <a:lnTo>
                    <a:pt x="0" y="27940"/>
                  </a:lnTo>
                  <a:lnTo>
                    <a:pt x="0" y="8058"/>
                  </a:lnTo>
                  <a:lnTo>
                    <a:pt x="7106" y="0"/>
                  </a:lnTo>
                  <a:lnTo>
                    <a:pt x="24642" y="0"/>
                  </a:lnTo>
                  <a:lnTo>
                    <a:pt x="31749" y="8058"/>
                  </a:lnTo>
                  <a:lnTo>
                    <a:pt x="31749" y="27940"/>
                  </a:lnTo>
                  <a:lnTo>
                    <a:pt x="24642" y="35999"/>
                  </a:lnTo>
                  <a:close/>
                </a:path>
                <a:path w="129540" h="36195">
                  <a:moveTo>
                    <a:pt x="122291" y="35999"/>
                  </a:moveTo>
                  <a:lnTo>
                    <a:pt x="104756" y="35999"/>
                  </a:lnTo>
                  <a:lnTo>
                    <a:pt x="97648" y="27940"/>
                  </a:lnTo>
                  <a:lnTo>
                    <a:pt x="97648" y="8058"/>
                  </a:lnTo>
                  <a:lnTo>
                    <a:pt x="104756" y="0"/>
                  </a:lnTo>
                  <a:lnTo>
                    <a:pt x="122291" y="0"/>
                  </a:lnTo>
                  <a:lnTo>
                    <a:pt x="129398" y="8058"/>
                  </a:lnTo>
                  <a:lnTo>
                    <a:pt x="129398" y="27940"/>
                  </a:lnTo>
                  <a:lnTo>
                    <a:pt x="122291" y="35999"/>
                  </a:lnTo>
                  <a:close/>
                </a:path>
              </a:pathLst>
            </a:custGeom>
            <a:solidFill>
              <a:srgbClr val="B8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01050" y="3714750"/>
              <a:ext cx="304800" cy="346075"/>
            </a:xfrm>
            <a:custGeom>
              <a:avLst/>
              <a:gdLst/>
              <a:ahLst/>
              <a:cxnLst/>
              <a:rect l="l" t="t" r="r" b="b"/>
              <a:pathLst>
                <a:path w="304800" h="346075">
                  <a:moveTo>
                    <a:pt x="87700" y="121119"/>
                  </a:moveTo>
                  <a:lnTo>
                    <a:pt x="87700" y="111178"/>
                  </a:lnTo>
                  <a:lnTo>
                    <a:pt x="94807" y="103119"/>
                  </a:lnTo>
                  <a:lnTo>
                    <a:pt x="103575" y="103119"/>
                  </a:lnTo>
                  <a:lnTo>
                    <a:pt x="112342" y="103119"/>
                  </a:lnTo>
                  <a:lnTo>
                    <a:pt x="119450" y="111178"/>
                  </a:lnTo>
                  <a:lnTo>
                    <a:pt x="119450" y="121119"/>
                  </a:lnTo>
                  <a:lnTo>
                    <a:pt x="119450" y="131060"/>
                  </a:lnTo>
                  <a:lnTo>
                    <a:pt x="112342" y="139119"/>
                  </a:lnTo>
                  <a:lnTo>
                    <a:pt x="103575" y="139119"/>
                  </a:lnTo>
                  <a:lnTo>
                    <a:pt x="94807" y="139119"/>
                  </a:lnTo>
                  <a:lnTo>
                    <a:pt x="87700" y="131060"/>
                  </a:lnTo>
                  <a:lnTo>
                    <a:pt x="87700" y="121119"/>
                  </a:lnTo>
                </a:path>
                <a:path w="304800" h="346075">
                  <a:moveTo>
                    <a:pt x="185349" y="121119"/>
                  </a:moveTo>
                  <a:lnTo>
                    <a:pt x="185349" y="111178"/>
                  </a:lnTo>
                  <a:lnTo>
                    <a:pt x="192456" y="103119"/>
                  </a:lnTo>
                  <a:lnTo>
                    <a:pt x="201224" y="103119"/>
                  </a:lnTo>
                  <a:lnTo>
                    <a:pt x="209992" y="103119"/>
                  </a:lnTo>
                  <a:lnTo>
                    <a:pt x="217099" y="111178"/>
                  </a:lnTo>
                  <a:lnTo>
                    <a:pt x="217099" y="121119"/>
                  </a:lnTo>
                  <a:lnTo>
                    <a:pt x="217099" y="131060"/>
                  </a:lnTo>
                  <a:lnTo>
                    <a:pt x="209992" y="139119"/>
                  </a:lnTo>
                  <a:lnTo>
                    <a:pt x="201224" y="139119"/>
                  </a:lnTo>
                  <a:lnTo>
                    <a:pt x="192456" y="139119"/>
                  </a:lnTo>
                  <a:lnTo>
                    <a:pt x="185349" y="131060"/>
                  </a:lnTo>
                  <a:lnTo>
                    <a:pt x="185349" y="121119"/>
                  </a:lnTo>
                </a:path>
                <a:path w="304800" h="346075">
                  <a:moveTo>
                    <a:pt x="69798" y="248159"/>
                  </a:moveTo>
                  <a:lnTo>
                    <a:pt x="111087" y="272280"/>
                  </a:lnTo>
                  <a:lnTo>
                    <a:pt x="152351" y="280320"/>
                  </a:lnTo>
                  <a:lnTo>
                    <a:pt x="193592" y="272280"/>
                  </a:lnTo>
                  <a:lnTo>
                    <a:pt x="234808" y="248159"/>
                  </a:lnTo>
                </a:path>
                <a:path w="304800" h="346075">
                  <a:moveTo>
                    <a:pt x="0" y="172799"/>
                  </a:moveTo>
                  <a:lnTo>
                    <a:pt x="5443" y="126862"/>
                  </a:lnTo>
                  <a:lnTo>
                    <a:pt x="20807" y="85584"/>
                  </a:lnTo>
                  <a:lnTo>
                    <a:pt x="44636" y="50611"/>
                  </a:lnTo>
                  <a:lnTo>
                    <a:pt x="75480" y="23592"/>
                  </a:lnTo>
                  <a:lnTo>
                    <a:pt x="111886" y="6172"/>
                  </a:lnTo>
                  <a:lnTo>
                    <a:pt x="152399" y="0"/>
                  </a:lnTo>
                  <a:lnTo>
                    <a:pt x="192913" y="6172"/>
                  </a:lnTo>
                  <a:lnTo>
                    <a:pt x="229319" y="23592"/>
                  </a:lnTo>
                  <a:lnTo>
                    <a:pt x="260162" y="50611"/>
                  </a:lnTo>
                  <a:lnTo>
                    <a:pt x="283992" y="85584"/>
                  </a:lnTo>
                  <a:lnTo>
                    <a:pt x="299356" y="126862"/>
                  </a:lnTo>
                  <a:lnTo>
                    <a:pt x="304799" y="172799"/>
                  </a:lnTo>
                  <a:lnTo>
                    <a:pt x="299356" y="218737"/>
                  </a:lnTo>
                  <a:lnTo>
                    <a:pt x="283992" y="260015"/>
                  </a:lnTo>
                  <a:lnTo>
                    <a:pt x="260162" y="294988"/>
                  </a:lnTo>
                  <a:lnTo>
                    <a:pt x="229319" y="322007"/>
                  </a:lnTo>
                  <a:lnTo>
                    <a:pt x="192913" y="339427"/>
                  </a:lnTo>
                  <a:lnTo>
                    <a:pt x="152399" y="345599"/>
                  </a:lnTo>
                  <a:lnTo>
                    <a:pt x="111886" y="339427"/>
                  </a:lnTo>
                  <a:lnTo>
                    <a:pt x="75480" y="322007"/>
                  </a:lnTo>
                  <a:lnTo>
                    <a:pt x="44636" y="294988"/>
                  </a:lnTo>
                  <a:lnTo>
                    <a:pt x="20807" y="260015"/>
                  </a:lnTo>
                  <a:lnTo>
                    <a:pt x="5443" y="218737"/>
                  </a:lnTo>
                  <a:lnTo>
                    <a:pt x="0" y="172799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399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14630399" y="0"/>
                </a:lnTo>
                <a:lnTo>
                  <a:pt x="14630399" y="8229599"/>
                </a:lnTo>
                <a:close/>
              </a:path>
            </a:pathLst>
          </a:custGeom>
          <a:solidFill>
            <a:srgbClr val="FA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4476" y="879980"/>
            <a:ext cx="6111875" cy="692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350" spc="150" dirty="0">
                <a:solidFill>
                  <a:srgbClr val="476FD6"/>
                </a:solidFill>
                <a:latin typeface="Georgia"/>
                <a:cs typeface="Georgia"/>
              </a:rPr>
              <a:t>Competenze</a:t>
            </a:r>
            <a:r>
              <a:rPr sz="4350" spc="50" dirty="0">
                <a:solidFill>
                  <a:srgbClr val="476FD6"/>
                </a:solidFill>
                <a:latin typeface="Georgia"/>
                <a:cs typeface="Georgia"/>
              </a:rPr>
              <a:t> </a:t>
            </a:r>
            <a:r>
              <a:rPr sz="4350" spc="135" dirty="0">
                <a:solidFill>
                  <a:srgbClr val="476FD6"/>
                </a:solidFill>
                <a:latin typeface="Georgia"/>
                <a:cs typeface="Georgia"/>
              </a:rPr>
              <a:t>sviluppate</a:t>
            </a:r>
            <a:endParaRPr sz="435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230480" y="1793363"/>
            <a:ext cx="10554426" cy="8942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66595" y="2799933"/>
            <a:ext cx="3224530" cy="402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marR="340360" indent="-1905" algn="ctr">
              <a:lnSpc>
                <a:spcPct val="125000"/>
              </a:lnSpc>
              <a:spcBef>
                <a:spcPts val="100"/>
              </a:spcBef>
            </a:pPr>
            <a:r>
              <a:rPr sz="3000" spc="-10" dirty="0">
                <a:solidFill>
                  <a:srgbClr val="476FD6"/>
                </a:solidFill>
                <a:latin typeface="Calibri"/>
                <a:cs typeface="Calibri"/>
              </a:rPr>
              <a:t>Pensiero</a:t>
            </a:r>
            <a:r>
              <a:rPr sz="3000" spc="-100" dirty="0">
                <a:solidFill>
                  <a:srgbClr val="476FD6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476FD6"/>
                </a:solidFill>
                <a:latin typeface="Calibri"/>
                <a:cs typeface="Calibri"/>
              </a:rPr>
              <a:t>critico: </a:t>
            </a:r>
            <a:r>
              <a:rPr sz="3000" dirty="0">
                <a:solidFill>
                  <a:srgbClr val="14213E"/>
                </a:solidFill>
                <a:latin typeface="Calibri"/>
                <a:cs typeface="Calibri"/>
              </a:rPr>
              <a:t>Gli</a:t>
            </a:r>
            <a:r>
              <a:rPr sz="3000" spc="-3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14213E"/>
                </a:solidFill>
                <a:latin typeface="Calibri"/>
                <a:cs typeface="Calibri"/>
              </a:rPr>
              <a:t>alunni</a:t>
            </a:r>
            <a:r>
              <a:rPr sz="3000" spc="-20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14213E"/>
                </a:solidFill>
                <a:latin typeface="Calibri"/>
                <a:cs typeface="Calibri"/>
              </a:rPr>
              <a:t>hanno </a:t>
            </a:r>
            <a:r>
              <a:rPr sz="3000" spc="-20" dirty="0">
                <a:solidFill>
                  <a:srgbClr val="14213E"/>
                </a:solidFill>
                <a:latin typeface="Calibri"/>
                <a:cs typeface="Calibri"/>
              </a:rPr>
              <a:t>imparato</a:t>
            </a:r>
            <a:r>
              <a:rPr sz="3000" spc="-60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14213E"/>
                </a:solidFill>
                <a:latin typeface="Calibri"/>
                <a:cs typeface="Calibri"/>
              </a:rPr>
              <a:t>a</a:t>
            </a:r>
            <a:r>
              <a:rPr sz="3000" spc="-5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14213E"/>
                </a:solidFill>
                <a:latin typeface="Calibri"/>
                <a:cs typeface="Calibri"/>
              </a:rPr>
              <a:t>porsi </a:t>
            </a:r>
            <a:r>
              <a:rPr sz="3000" dirty="0">
                <a:solidFill>
                  <a:srgbClr val="14213E"/>
                </a:solidFill>
                <a:latin typeface="Calibri"/>
                <a:cs typeface="Calibri"/>
              </a:rPr>
              <a:t>domande,</a:t>
            </a:r>
            <a:r>
              <a:rPr sz="3000" spc="-16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spc="-50" dirty="0">
                <a:solidFill>
                  <a:srgbClr val="14213E"/>
                </a:solidFill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5080" algn="ctr">
              <a:lnSpc>
                <a:spcPct val="125000"/>
              </a:lnSpc>
            </a:pPr>
            <a:r>
              <a:rPr sz="3000" spc="-10" dirty="0">
                <a:solidFill>
                  <a:srgbClr val="14213E"/>
                </a:solidFill>
                <a:latin typeface="Calibri"/>
                <a:cs typeface="Calibri"/>
              </a:rPr>
              <a:t>formulare</a:t>
            </a:r>
            <a:r>
              <a:rPr sz="3000" spc="-7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14213E"/>
                </a:solidFill>
                <a:latin typeface="Calibri"/>
                <a:cs typeface="Calibri"/>
              </a:rPr>
              <a:t>ipotesi</a:t>
            </a:r>
            <a:r>
              <a:rPr sz="3000" spc="-7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14213E"/>
                </a:solidFill>
                <a:latin typeface="Calibri"/>
                <a:cs typeface="Calibri"/>
              </a:rPr>
              <a:t>e</a:t>
            </a:r>
            <a:r>
              <a:rPr sz="3000" spc="-7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spc="-60" dirty="0">
                <a:solidFill>
                  <a:srgbClr val="14213E"/>
                </a:solidFill>
                <a:latin typeface="Calibri"/>
                <a:cs typeface="Calibri"/>
              </a:rPr>
              <a:t>a </a:t>
            </a:r>
            <a:r>
              <a:rPr sz="3000" dirty="0">
                <a:solidFill>
                  <a:srgbClr val="14213E"/>
                </a:solidFill>
                <a:latin typeface="Calibri"/>
                <a:cs typeface="Calibri"/>
              </a:rPr>
              <a:t>trarre</a:t>
            </a:r>
            <a:r>
              <a:rPr sz="3000" spc="-170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14213E"/>
                </a:solidFill>
                <a:latin typeface="Calibri"/>
                <a:cs typeface="Calibri"/>
              </a:rPr>
              <a:t>conclusioni </a:t>
            </a:r>
            <a:r>
              <a:rPr sz="3000" dirty="0">
                <a:solidFill>
                  <a:srgbClr val="14213E"/>
                </a:solidFill>
                <a:latin typeface="Calibri"/>
                <a:cs typeface="Calibri"/>
              </a:rPr>
              <a:t>basate</a:t>
            </a:r>
            <a:r>
              <a:rPr sz="3000" spc="-130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14213E"/>
                </a:solidFill>
                <a:latin typeface="Calibri"/>
                <a:cs typeface="Calibri"/>
              </a:rPr>
              <a:t>sull'evidenza.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50437" y="2799933"/>
            <a:ext cx="3395345" cy="391096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0"/>
              </a:spcBef>
            </a:pPr>
            <a:r>
              <a:rPr sz="3000" spc="-10" dirty="0">
                <a:solidFill>
                  <a:srgbClr val="476FD6"/>
                </a:solidFill>
                <a:latin typeface="Calibri"/>
                <a:cs typeface="Calibri"/>
              </a:rPr>
              <a:t>Collaborazione:</a:t>
            </a:r>
            <a:endParaRPr sz="30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900"/>
              </a:spcBef>
            </a:pPr>
            <a:r>
              <a:rPr sz="3000" dirty="0">
                <a:solidFill>
                  <a:srgbClr val="14213E"/>
                </a:solidFill>
                <a:latin typeface="Calibri"/>
                <a:cs typeface="Calibri"/>
              </a:rPr>
              <a:t>Il</a:t>
            </a:r>
            <a:r>
              <a:rPr sz="3000" spc="-6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14213E"/>
                </a:solidFill>
                <a:latin typeface="Calibri"/>
                <a:cs typeface="Calibri"/>
              </a:rPr>
              <a:t>lavoro</a:t>
            </a:r>
            <a:r>
              <a:rPr sz="3000" spc="-6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14213E"/>
                </a:solidFill>
                <a:latin typeface="Calibri"/>
                <a:cs typeface="Calibri"/>
              </a:rPr>
              <a:t>di</a:t>
            </a:r>
            <a:r>
              <a:rPr sz="3000" spc="-6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14213E"/>
                </a:solidFill>
                <a:latin typeface="Calibri"/>
                <a:cs typeface="Calibri"/>
              </a:rPr>
              <a:t>gruppo</a:t>
            </a:r>
            <a:r>
              <a:rPr sz="3000" spc="-6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14213E"/>
                </a:solidFill>
                <a:latin typeface="Calibri"/>
                <a:cs typeface="Calibri"/>
              </a:rPr>
              <a:t>ha</a:t>
            </a:r>
            <a:endParaRPr sz="3000">
              <a:latin typeface="Calibri"/>
              <a:cs typeface="Calibri"/>
            </a:endParaRPr>
          </a:p>
          <a:p>
            <a:pPr marL="12700" marR="5080" indent="1905" algn="ctr">
              <a:lnSpc>
                <a:spcPct val="149900"/>
              </a:lnSpc>
            </a:pPr>
            <a:r>
              <a:rPr sz="3000" dirty="0">
                <a:solidFill>
                  <a:srgbClr val="14213E"/>
                </a:solidFill>
                <a:latin typeface="Calibri"/>
                <a:cs typeface="Calibri"/>
              </a:rPr>
              <a:t>permesso</a:t>
            </a:r>
            <a:r>
              <a:rPr sz="3000" spc="-90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14213E"/>
                </a:solidFill>
                <a:latin typeface="Calibri"/>
                <a:cs typeface="Calibri"/>
              </a:rPr>
              <a:t>agli</a:t>
            </a:r>
            <a:r>
              <a:rPr sz="3000" spc="-90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14213E"/>
                </a:solidFill>
                <a:latin typeface="Calibri"/>
                <a:cs typeface="Calibri"/>
              </a:rPr>
              <a:t>alunni </a:t>
            </a:r>
            <a:r>
              <a:rPr sz="3000" dirty="0">
                <a:solidFill>
                  <a:srgbClr val="14213E"/>
                </a:solidFill>
                <a:latin typeface="Calibri"/>
                <a:cs typeface="Calibri"/>
              </a:rPr>
              <a:t>di</a:t>
            </a:r>
            <a:r>
              <a:rPr sz="3000" spc="-8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14213E"/>
                </a:solidFill>
                <a:latin typeface="Calibri"/>
                <a:cs typeface="Calibri"/>
              </a:rPr>
              <a:t>sviluppare</a:t>
            </a:r>
            <a:r>
              <a:rPr sz="3000" spc="-80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14213E"/>
                </a:solidFill>
                <a:latin typeface="Calibri"/>
                <a:cs typeface="Calibri"/>
              </a:rPr>
              <a:t>abilità</a:t>
            </a:r>
            <a:r>
              <a:rPr sz="3000" spc="-80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spc="-35" dirty="0">
                <a:solidFill>
                  <a:srgbClr val="14213E"/>
                </a:solidFill>
                <a:latin typeface="Calibri"/>
                <a:cs typeface="Calibri"/>
              </a:rPr>
              <a:t>di </a:t>
            </a:r>
            <a:r>
              <a:rPr sz="3000" spc="-10" dirty="0">
                <a:solidFill>
                  <a:srgbClr val="14213E"/>
                </a:solidFill>
                <a:latin typeface="Calibri"/>
                <a:cs typeface="Calibri"/>
              </a:rPr>
              <a:t>comunicazione</a:t>
            </a:r>
            <a:r>
              <a:rPr sz="3000" spc="-3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14213E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14213E"/>
                </a:solidFill>
                <a:latin typeface="Calibri"/>
                <a:cs typeface="Calibri"/>
              </a:rPr>
              <a:t>di </a:t>
            </a:r>
            <a:r>
              <a:rPr sz="3000" spc="-30" dirty="0">
                <a:solidFill>
                  <a:srgbClr val="14213E"/>
                </a:solidFill>
                <a:latin typeface="Calibri"/>
                <a:cs typeface="Calibri"/>
              </a:rPr>
              <a:t>problem-</a:t>
            </a:r>
            <a:r>
              <a:rPr sz="3000" spc="-10" dirty="0">
                <a:solidFill>
                  <a:srgbClr val="14213E"/>
                </a:solidFill>
                <a:latin typeface="Calibri"/>
                <a:cs typeface="Calibri"/>
              </a:rPr>
              <a:t>solving.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4489" y="2753007"/>
            <a:ext cx="3623945" cy="402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2140" marR="601345" algn="ctr">
              <a:lnSpc>
                <a:spcPct val="125000"/>
              </a:lnSpc>
              <a:spcBef>
                <a:spcPts val="100"/>
              </a:spcBef>
            </a:pPr>
            <a:r>
              <a:rPr sz="2400" spc="-20" dirty="0">
                <a:solidFill>
                  <a:srgbClr val="476FD6"/>
                </a:solidFill>
                <a:latin typeface="Calibri"/>
                <a:cs typeface="Calibri"/>
              </a:rPr>
              <a:t>C</a:t>
            </a:r>
            <a:r>
              <a:rPr sz="3000" spc="-20" dirty="0">
                <a:solidFill>
                  <a:srgbClr val="476FD6"/>
                </a:solidFill>
                <a:latin typeface="Calibri"/>
                <a:cs typeface="Calibri"/>
              </a:rPr>
              <a:t>onsapevolezza </a:t>
            </a:r>
            <a:r>
              <a:rPr sz="3000" spc="-10" dirty="0">
                <a:solidFill>
                  <a:srgbClr val="476FD6"/>
                </a:solidFill>
                <a:latin typeface="Calibri"/>
                <a:cs typeface="Calibri"/>
              </a:rPr>
              <a:t>ambientale:</a:t>
            </a:r>
            <a:endParaRPr sz="3000">
              <a:latin typeface="Calibri"/>
              <a:cs typeface="Calibri"/>
            </a:endParaRPr>
          </a:p>
          <a:p>
            <a:pPr marL="12700" marR="5080" indent="635" algn="ctr">
              <a:lnSpc>
                <a:spcPct val="125000"/>
              </a:lnSpc>
            </a:pPr>
            <a:r>
              <a:rPr sz="3000" dirty="0">
                <a:solidFill>
                  <a:srgbClr val="14213E"/>
                </a:solidFill>
                <a:latin typeface="Calibri"/>
                <a:cs typeface="Calibri"/>
              </a:rPr>
              <a:t>I</a:t>
            </a:r>
            <a:r>
              <a:rPr sz="3000" spc="-70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14213E"/>
                </a:solidFill>
                <a:latin typeface="Calibri"/>
                <a:cs typeface="Calibri"/>
              </a:rPr>
              <a:t>partecipanti</a:t>
            </a:r>
            <a:r>
              <a:rPr sz="3000" spc="-60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14213E"/>
                </a:solidFill>
                <a:latin typeface="Calibri"/>
                <a:cs typeface="Calibri"/>
              </a:rPr>
              <a:t>hanno </a:t>
            </a:r>
            <a:r>
              <a:rPr sz="3000" dirty="0">
                <a:solidFill>
                  <a:srgbClr val="14213E"/>
                </a:solidFill>
                <a:latin typeface="Calibri"/>
                <a:cs typeface="Calibri"/>
              </a:rPr>
              <a:t>acquisito</a:t>
            </a:r>
            <a:r>
              <a:rPr sz="3000" spc="-50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14213E"/>
                </a:solidFill>
                <a:latin typeface="Calibri"/>
                <a:cs typeface="Calibri"/>
              </a:rPr>
              <a:t>una</a:t>
            </a:r>
            <a:r>
              <a:rPr sz="3000" spc="-4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14213E"/>
                </a:solidFill>
                <a:latin typeface="Calibri"/>
                <a:cs typeface="Calibri"/>
              </a:rPr>
              <a:t>maggiore consapevolezza dell'importanza</a:t>
            </a:r>
            <a:r>
              <a:rPr sz="3000" spc="-6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14213E"/>
                </a:solidFill>
                <a:latin typeface="Calibri"/>
                <a:cs typeface="Calibri"/>
              </a:rPr>
              <a:t>di </a:t>
            </a:r>
            <a:r>
              <a:rPr sz="3000" spc="-10" dirty="0">
                <a:solidFill>
                  <a:srgbClr val="14213E"/>
                </a:solidFill>
                <a:latin typeface="Calibri"/>
                <a:cs typeface="Calibri"/>
              </a:rPr>
              <a:t>proteggere</a:t>
            </a:r>
            <a:r>
              <a:rPr sz="3000" spc="-13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14213E"/>
                </a:solidFill>
                <a:latin typeface="Calibri"/>
                <a:cs typeface="Calibri"/>
              </a:rPr>
              <a:t>l'ambiente.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399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14630399" y="0"/>
                </a:lnTo>
                <a:lnTo>
                  <a:pt x="14630399" y="8229599"/>
                </a:lnTo>
                <a:close/>
              </a:path>
            </a:pathLst>
          </a:custGeom>
          <a:solidFill>
            <a:srgbClr val="EDF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324" y="0"/>
            <a:ext cx="14510385" cy="8085455"/>
          </a:xfrm>
          <a:custGeom>
            <a:avLst/>
            <a:gdLst/>
            <a:ahLst/>
            <a:cxnLst/>
            <a:rect l="l" t="t" r="r" b="b"/>
            <a:pathLst>
              <a:path w="14510385" h="8085455">
                <a:moveTo>
                  <a:pt x="14510074" y="8085224"/>
                </a:moveTo>
                <a:lnTo>
                  <a:pt x="0" y="8085224"/>
                </a:lnTo>
                <a:lnTo>
                  <a:pt x="0" y="0"/>
                </a:lnTo>
                <a:lnTo>
                  <a:pt x="14510074" y="0"/>
                </a:lnTo>
                <a:lnTo>
                  <a:pt x="14510074" y="8085224"/>
                </a:lnTo>
                <a:close/>
              </a:path>
            </a:pathLst>
          </a:custGeom>
          <a:solidFill>
            <a:srgbClr val="FA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11018" y="989590"/>
            <a:ext cx="3952240" cy="1692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699"/>
              </a:lnSpc>
              <a:spcBef>
                <a:spcPts val="95"/>
              </a:spcBef>
            </a:pPr>
            <a:r>
              <a:rPr sz="4350" spc="165" dirty="0">
                <a:solidFill>
                  <a:srgbClr val="476FD6"/>
                </a:solidFill>
                <a:latin typeface="Georgia"/>
                <a:cs typeface="Georgia"/>
              </a:rPr>
              <a:t>Feedback</a:t>
            </a:r>
            <a:r>
              <a:rPr sz="4350" spc="40" dirty="0">
                <a:solidFill>
                  <a:srgbClr val="476FD6"/>
                </a:solidFill>
                <a:latin typeface="Georgia"/>
                <a:cs typeface="Georgia"/>
              </a:rPr>
              <a:t> </a:t>
            </a:r>
            <a:r>
              <a:rPr sz="4350" spc="130" dirty="0">
                <a:solidFill>
                  <a:srgbClr val="476FD6"/>
                </a:solidFill>
                <a:latin typeface="Georgia"/>
                <a:cs typeface="Georgia"/>
              </a:rPr>
              <a:t>degli </a:t>
            </a:r>
            <a:r>
              <a:rPr sz="4350" spc="114" dirty="0">
                <a:solidFill>
                  <a:srgbClr val="476FD6"/>
                </a:solidFill>
                <a:latin typeface="Georgia"/>
                <a:cs typeface="Georgia"/>
              </a:rPr>
              <a:t>studenti</a:t>
            </a:r>
            <a:endParaRPr sz="435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37993" y="3195398"/>
            <a:ext cx="10554970" cy="992505"/>
          </a:xfrm>
          <a:custGeom>
            <a:avLst/>
            <a:gdLst/>
            <a:ahLst/>
            <a:cxnLst/>
            <a:rect l="l" t="t" r="r" b="b"/>
            <a:pathLst>
              <a:path w="10554970" h="992504">
                <a:moveTo>
                  <a:pt x="10554413" y="992504"/>
                </a:moveTo>
                <a:lnTo>
                  <a:pt x="0" y="992504"/>
                </a:lnTo>
                <a:lnTo>
                  <a:pt x="0" y="0"/>
                </a:lnTo>
                <a:lnTo>
                  <a:pt x="10554413" y="0"/>
                </a:lnTo>
                <a:lnTo>
                  <a:pt x="10554413" y="992504"/>
                </a:lnTo>
                <a:close/>
              </a:path>
            </a:pathLst>
          </a:custGeom>
          <a:solidFill>
            <a:srgbClr val="DEE7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46007" y="3352760"/>
            <a:ext cx="1275080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750" spc="-10" dirty="0">
                <a:solidFill>
                  <a:srgbClr val="14213E"/>
                </a:solidFill>
                <a:latin typeface="Roboto"/>
                <a:cs typeface="Roboto"/>
              </a:rPr>
              <a:t>Divertimento</a:t>
            </a:r>
            <a:endParaRPr sz="175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2149" y="3352760"/>
            <a:ext cx="6504940" cy="71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Le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20" dirty="0">
                <a:solidFill>
                  <a:srgbClr val="14213E"/>
                </a:solidFill>
                <a:latin typeface="Roboto"/>
                <a:cs typeface="Roboto"/>
              </a:rPr>
              <a:t>alunne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e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gli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20" dirty="0">
                <a:solidFill>
                  <a:srgbClr val="14213E"/>
                </a:solidFill>
                <a:latin typeface="Roboto"/>
                <a:cs typeface="Roboto"/>
              </a:rPr>
              <a:t>alunni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20" dirty="0">
                <a:solidFill>
                  <a:srgbClr val="14213E"/>
                </a:solidFill>
                <a:latin typeface="Roboto"/>
                <a:cs typeface="Roboto"/>
              </a:rPr>
              <a:t>hanno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20" dirty="0">
                <a:solidFill>
                  <a:srgbClr val="14213E"/>
                </a:solidFill>
                <a:latin typeface="Roboto"/>
                <a:cs typeface="Roboto"/>
              </a:rPr>
              <a:t>apprezzato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molto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le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20" dirty="0">
                <a:solidFill>
                  <a:srgbClr val="14213E"/>
                </a:solidFill>
                <a:latin typeface="Roboto"/>
                <a:cs typeface="Roboto"/>
              </a:rPr>
              <a:t>attività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20" dirty="0">
                <a:solidFill>
                  <a:srgbClr val="14213E"/>
                </a:solidFill>
                <a:latin typeface="Roboto"/>
                <a:cs typeface="Roboto"/>
              </a:rPr>
              <a:t>pratiche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50" dirty="0">
                <a:solidFill>
                  <a:srgbClr val="14213E"/>
                </a:solidFill>
                <a:latin typeface="Roboto"/>
                <a:cs typeface="Roboto"/>
              </a:rPr>
              <a:t>e</a:t>
            </a:r>
            <a:endParaRPr sz="1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r>
              <a:rPr sz="1750" spc="-20" dirty="0">
                <a:solidFill>
                  <a:srgbClr val="14213E"/>
                </a:solidFill>
                <a:latin typeface="Roboto"/>
                <a:cs typeface="Roboto"/>
              </a:rPr>
              <a:t>interattive,</a:t>
            </a:r>
            <a:r>
              <a:rPr sz="1750" spc="-5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che</a:t>
            </a:r>
            <a:r>
              <a:rPr sz="1750" spc="-5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20" dirty="0">
                <a:solidFill>
                  <a:srgbClr val="14213E"/>
                </a:solidFill>
                <a:latin typeface="Roboto"/>
                <a:cs typeface="Roboto"/>
              </a:rPr>
              <a:t>hanno</a:t>
            </a:r>
            <a:r>
              <a:rPr sz="1750" spc="-5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reso</a:t>
            </a:r>
            <a:r>
              <a:rPr sz="1750" spc="-5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25" dirty="0">
                <a:solidFill>
                  <a:srgbClr val="14213E"/>
                </a:solidFill>
                <a:latin typeface="Roboto"/>
                <a:cs typeface="Roboto"/>
              </a:rPr>
              <a:t>l'apprendimento</a:t>
            </a:r>
            <a:r>
              <a:rPr sz="1750" spc="-5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più</a:t>
            </a:r>
            <a:r>
              <a:rPr sz="1750" spc="-5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10" dirty="0">
                <a:solidFill>
                  <a:srgbClr val="14213E"/>
                </a:solidFill>
                <a:latin typeface="Roboto"/>
                <a:cs typeface="Roboto"/>
              </a:rPr>
              <a:t>coinvolgente.</a:t>
            </a:r>
            <a:endParaRPr sz="175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33307" y="4345265"/>
            <a:ext cx="1214755" cy="71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" dirty="0">
                <a:solidFill>
                  <a:srgbClr val="14213E"/>
                </a:solidFill>
                <a:latin typeface="Roboto"/>
                <a:cs typeface="Roboto"/>
              </a:rPr>
              <a:t>Nuove</a:t>
            </a:r>
            <a:endParaRPr sz="1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1750" spc="-10" dirty="0">
                <a:solidFill>
                  <a:srgbClr val="14213E"/>
                </a:solidFill>
                <a:latin typeface="Roboto"/>
                <a:cs typeface="Roboto"/>
              </a:rPr>
              <a:t>conoscenze</a:t>
            </a:r>
            <a:endParaRPr sz="175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99449" y="4345265"/>
            <a:ext cx="7440295" cy="71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I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10" dirty="0">
                <a:solidFill>
                  <a:srgbClr val="14213E"/>
                </a:solidFill>
                <a:latin typeface="Roboto"/>
                <a:cs typeface="Roboto"/>
              </a:rPr>
              <a:t>bambini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e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le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20" dirty="0">
                <a:solidFill>
                  <a:srgbClr val="14213E"/>
                </a:solidFill>
                <a:latin typeface="Roboto"/>
                <a:cs typeface="Roboto"/>
              </a:rPr>
              <a:t>bambine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20" dirty="0">
                <a:solidFill>
                  <a:srgbClr val="14213E"/>
                </a:solidFill>
                <a:latin typeface="Roboto"/>
                <a:cs typeface="Roboto"/>
              </a:rPr>
              <a:t>hanno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20" dirty="0">
                <a:solidFill>
                  <a:srgbClr val="14213E"/>
                </a:solidFill>
                <a:latin typeface="Roboto"/>
                <a:cs typeface="Roboto"/>
              </a:rPr>
              <a:t>acquisito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una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20" dirty="0">
                <a:solidFill>
                  <a:srgbClr val="14213E"/>
                </a:solidFill>
                <a:latin typeface="Roboto"/>
                <a:cs typeface="Roboto"/>
              </a:rPr>
              <a:t>comprensione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più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10" dirty="0">
                <a:solidFill>
                  <a:srgbClr val="14213E"/>
                </a:solidFill>
                <a:latin typeface="Roboto"/>
                <a:cs typeface="Roboto"/>
              </a:rPr>
              <a:t>approfondita</a:t>
            </a:r>
            <a:endParaRPr sz="1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dei</a:t>
            </a:r>
            <a:r>
              <a:rPr sz="1750" spc="-5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20" dirty="0">
                <a:solidFill>
                  <a:srgbClr val="14213E"/>
                </a:solidFill>
                <a:latin typeface="Roboto"/>
                <a:cs typeface="Roboto"/>
              </a:rPr>
              <a:t>quattro</a:t>
            </a:r>
            <a:r>
              <a:rPr sz="1750" spc="-5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elementi</a:t>
            </a:r>
            <a:r>
              <a:rPr sz="1750" spc="-5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25" dirty="0">
                <a:solidFill>
                  <a:srgbClr val="14213E"/>
                </a:solidFill>
                <a:latin typeface="Roboto"/>
                <a:cs typeface="Roboto"/>
              </a:rPr>
              <a:t>naturali</a:t>
            </a:r>
            <a:r>
              <a:rPr sz="1750" spc="-5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e</a:t>
            </a:r>
            <a:r>
              <a:rPr sz="1750" spc="-5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della</a:t>
            </a:r>
            <a:r>
              <a:rPr sz="1750" spc="-5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loro</a:t>
            </a:r>
            <a:r>
              <a:rPr sz="1750" spc="-5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10" dirty="0">
                <a:solidFill>
                  <a:srgbClr val="14213E"/>
                </a:solidFill>
                <a:latin typeface="Roboto"/>
                <a:cs typeface="Roboto"/>
              </a:rPr>
              <a:t>interconnessione.</a:t>
            </a:r>
            <a:endParaRPr sz="1750">
              <a:latin typeface="Roboto"/>
              <a:cs typeface="Robo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37993" y="5180408"/>
            <a:ext cx="10554970" cy="992505"/>
          </a:xfrm>
          <a:custGeom>
            <a:avLst/>
            <a:gdLst/>
            <a:ahLst/>
            <a:cxnLst/>
            <a:rect l="l" t="t" r="r" b="b"/>
            <a:pathLst>
              <a:path w="10554970" h="992504">
                <a:moveTo>
                  <a:pt x="10554413" y="992504"/>
                </a:moveTo>
                <a:lnTo>
                  <a:pt x="0" y="992504"/>
                </a:lnTo>
                <a:lnTo>
                  <a:pt x="0" y="0"/>
                </a:lnTo>
                <a:lnTo>
                  <a:pt x="10554413" y="0"/>
                </a:lnTo>
                <a:lnTo>
                  <a:pt x="10554413" y="992504"/>
                </a:lnTo>
                <a:close/>
              </a:path>
            </a:pathLst>
          </a:custGeom>
          <a:solidFill>
            <a:srgbClr val="DEE7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46005" y="5337252"/>
            <a:ext cx="1718945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50" spc="-10" dirty="0">
                <a:solidFill>
                  <a:srgbClr val="14213E"/>
                </a:solidFill>
                <a:latin typeface="Roboto"/>
                <a:cs typeface="Roboto"/>
              </a:rPr>
              <a:t>Consapevolezza</a:t>
            </a:r>
            <a:endParaRPr sz="18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r>
              <a:rPr sz="1850" spc="-10" dirty="0">
                <a:solidFill>
                  <a:srgbClr val="14213E"/>
                </a:solidFill>
                <a:latin typeface="Roboto"/>
                <a:cs typeface="Roboto"/>
              </a:rPr>
              <a:t>ambientale</a:t>
            </a:r>
            <a:endParaRPr sz="185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12149" y="5337770"/>
            <a:ext cx="7416800" cy="71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Si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è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10" dirty="0">
                <a:solidFill>
                  <a:srgbClr val="14213E"/>
                </a:solidFill>
                <a:latin typeface="Roboto"/>
                <a:cs typeface="Roboto"/>
              </a:rPr>
              <a:t>cercato</a:t>
            </a:r>
            <a:r>
              <a:rPr sz="1750" spc="-4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di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25" dirty="0">
                <a:solidFill>
                  <a:srgbClr val="14213E"/>
                </a:solidFill>
                <a:latin typeface="Roboto"/>
                <a:cs typeface="Roboto"/>
              </a:rPr>
              <a:t>sviluppare</a:t>
            </a:r>
            <a:r>
              <a:rPr sz="1750" spc="-4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una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10" dirty="0">
                <a:solidFill>
                  <a:srgbClr val="14213E"/>
                </a:solidFill>
                <a:latin typeface="Roboto"/>
                <a:cs typeface="Roboto"/>
              </a:rPr>
              <a:t>maggiore</a:t>
            </a:r>
            <a:r>
              <a:rPr sz="1750" spc="-4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20" dirty="0">
                <a:solidFill>
                  <a:srgbClr val="14213E"/>
                </a:solidFill>
                <a:latin typeface="Roboto"/>
                <a:cs typeface="Roboto"/>
              </a:rPr>
              <a:t>sensibilità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verso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la</a:t>
            </a:r>
            <a:r>
              <a:rPr sz="1750" spc="-4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20" dirty="0">
                <a:solidFill>
                  <a:srgbClr val="14213E"/>
                </a:solidFill>
                <a:latin typeface="Roboto"/>
                <a:cs typeface="Roboto"/>
              </a:rPr>
              <a:t>sostenibilità</a:t>
            </a:r>
            <a:r>
              <a:rPr sz="17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e</a:t>
            </a:r>
            <a:r>
              <a:rPr sz="1750" spc="-4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25" dirty="0">
                <a:solidFill>
                  <a:srgbClr val="14213E"/>
                </a:solidFill>
                <a:latin typeface="Roboto"/>
                <a:cs typeface="Roboto"/>
              </a:rPr>
              <a:t>la</a:t>
            </a:r>
            <a:endParaRPr sz="1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r>
              <a:rPr sz="1750" spc="-10" dirty="0">
                <a:solidFill>
                  <a:srgbClr val="14213E"/>
                </a:solidFill>
                <a:latin typeface="Roboto"/>
                <a:cs typeface="Roboto"/>
              </a:rPr>
              <a:t>protezione</a:t>
            </a:r>
            <a:r>
              <a:rPr sz="1750" spc="-4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20" dirty="0">
                <a:solidFill>
                  <a:srgbClr val="14213E"/>
                </a:solidFill>
                <a:latin typeface="Roboto"/>
                <a:cs typeface="Roboto"/>
              </a:rPr>
              <a:t>dell'ambiente,</a:t>
            </a:r>
            <a:r>
              <a:rPr sz="1750" spc="-4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20" dirty="0">
                <a:solidFill>
                  <a:srgbClr val="14213E"/>
                </a:solidFill>
                <a:latin typeface="Roboto"/>
                <a:cs typeface="Roboto"/>
              </a:rPr>
              <a:t>indispensabile</a:t>
            </a:r>
            <a:r>
              <a:rPr sz="1750" spc="-4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per</a:t>
            </a:r>
            <a:r>
              <a:rPr sz="1750" spc="-4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dirty="0">
                <a:solidFill>
                  <a:srgbClr val="14213E"/>
                </a:solidFill>
                <a:latin typeface="Roboto"/>
                <a:cs typeface="Roboto"/>
              </a:rPr>
              <a:t>il</a:t>
            </a:r>
            <a:r>
              <a:rPr sz="1750" spc="-4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20" dirty="0">
                <a:solidFill>
                  <a:srgbClr val="14213E"/>
                </a:solidFill>
                <a:latin typeface="Roboto"/>
                <a:cs typeface="Roboto"/>
              </a:rPr>
              <a:t>nostro</a:t>
            </a:r>
            <a:r>
              <a:rPr sz="1750" spc="-3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750" spc="-10" dirty="0">
                <a:solidFill>
                  <a:srgbClr val="14213E"/>
                </a:solidFill>
                <a:latin typeface="Roboto"/>
                <a:cs typeface="Roboto"/>
              </a:rPr>
              <a:t>Futuro.</a:t>
            </a:r>
            <a:endParaRPr sz="175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399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14630399" y="0"/>
                </a:lnTo>
                <a:lnTo>
                  <a:pt x="14630399" y="8229599"/>
                </a:lnTo>
                <a:close/>
              </a:path>
            </a:pathLst>
          </a:custGeom>
          <a:solidFill>
            <a:srgbClr val="EDF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0" y="0"/>
            <a:ext cx="14566900" cy="8229600"/>
          </a:xfrm>
          <a:custGeom>
            <a:avLst/>
            <a:gdLst/>
            <a:ahLst/>
            <a:cxnLst/>
            <a:rect l="l" t="t" r="r" b="b"/>
            <a:pathLst>
              <a:path w="14566900" h="8229600">
                <a:moveTo>
                  <a:pt x="0" y="8229599"/>
                </a:moveTo>
                <a:lnTo>
                  <a:pt x="0" y="0"/>
                </a:lnTo>
                <a:lnTo>
                  <a:pt x="14566899" y="0"/>
                </a:lnTo>
                <a:lnTo>
                  <a:pt x="14566899" y="8229599"/>
                </a:lnTo>
                <a:lnTo>
                  <a:pt x="0" y="8229599"/>
                </a:lnTo>
                <a:close/>
              </a:path>
            </a:pathLst>
          </a:custGeom>
          <a:solidFill>
            <a:srgbClr val="FA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6523" y="105070"/>
            <a:ext cx="3014980" cy="396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spc="100" dirty="0">
                <a:solidFill>
                  <a:srgbClr val="476FD6"/>
                </a:solidFill>
                <a:latin typeface="Georgia"/>
                <a:cs typeface="Georgia"/>
              </a:rPr>
              <a:t>Tematiche</a:t>
            </a:r>
            <a:r>
              <a:rPr sz="2400" spc="35" dirty="0">
                <a:solidFill>
                  <a:srgbClr val="476FD6"/>
                </a:solidFill>
                <a:latin typeface="Georgia"/>
                <a:cs typeface="Georgia"/>
              </a:rPr>
              <a:t> </a:t>
            </a:r>
            <a:r>
              <a:rPr sz="2400" spc="-170" dirty="0">
                <a:solidFill>
                  <a:srgbClr val="476FD6"/>
                </a:solidFill>
                <a:latin typeface="Georgia"/>
                <a:cs typeface="Georgia"/>
              </a:rPr>
              <a:t>&amp;</a:t>
            </a:r>
            <a:r>
              <a:rPr sz="2400" spc="40" dirty="0">
                <a:solidFill>
                  <a:srgbClr val="476FD6"/>
                </a:solidFill>
                <a:latin typeface="Georgia"/>
                <a:cs typeface="Georgia"/>
              </a:rPr>
              <a:t> </a:t>
            </a:r>
            <a:r>
              <a:rPr sz="2400" spc="70" dirty="0">
                <a:solidFill>
                  <a:srgbClr val="476FD6"/>
                </a:solidFill>
                <a:latin typeface="Georgia"/>
                <a:cs typeface="Georgia"/>
              </a:rPr>
              <a:t>Attività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191220" y="576502"/>
            <a:ext cx="430053" cy="43005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7600" y="1008841"/>
            <a:ext cx="22078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800" spc="-10" dirty="0">
                <a:solidFill>
                  <a:srgbClr val="476FD6"/>
                </a:solidFill>
                <a:latin typeface="Calibri"/>
                <a:cs typeface="Calibri"/>
              </a:rPr>
              <a:t>Conoscenza</a:t>
            </a:r>
            <a:r>
              <a:rPr sz="1800" spc="-30" dirty="0">
                <a:solidFill>
                  <a:srgbClr val="476FD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76FD6"/>
                </a:solidFill>
                <a:latin typeface="Calibri"/>
                <a:cs typeface="Calibri"/>
              </a:rPr>
              <a:t>dei</a:t>
            </a:r>
            <a:r>
              <a:rPr sz="1800" spc="-30" dirty="0">
                <a:solidFill>
                  <a:srgbClr val="476FD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76FD6"/>
                </a:solidFill>
                <a:latin typeface="Calibri"/>
                <a:cs typeface="Calibri"/>
              </a:rPr>
              <a:t>quattro elementi: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213" y="1770676"/>
            <a:ext cx="2707640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303530" indent="-299085">
              <a:lnSpc>
                <a:spcPct val="100000"/>
              </a:lnSpc>
              <a:spcBef>
                <a:spcPts val="100"/>
              </a:spcBef>
              <a:buChar char="-"/>
              <a:tabLst>
                <a:tab pos="311150" algn="l"/>
              </a:tabLst>
            </a:pPr>
            <a:r>
              <a:rPr sz="1800" dirty="0">
                <a:latin typeface="Calibri"/>
                <a:cs typeface="Calibri"/>
              </a:rPr>
              <a:t>analisi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della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funzione </a:t>
            </a:r>
            <a:r>
              <a:rPr sz="1800" dirty="0">
                <a:latin typeface="Calibri"/>
                <a:cs typeface="Calibri"/>
              </a:rPr>
              <a:t>degli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elementi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naturali </a:t>
            </a:r>
            <a:r>
              <a:rPr sz="1800" dirty="0">
                <a:latin typeface="Calibri"/>
                <a:cs typeface="Calibri"/>
              </a:rPr>
              <a:t>nelle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fiabe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classiche;</a:t>
            </a:r>
            <a:endParaRPr sz="1800">
              <a:latin typeface="Calibri"/>
              <a:cs typeface="Calibri"/>
            </a:endParaRPr>
          </a:p>
          <a:p>
            <a:pPr marL="311150" marR="111125" indent="-299085">
              <a:lnSpc>
                <a:spcPct val="100000"/>
              </a:lnSpc>
              <a:buChar char="-"/>
              <a:tabLst>
                <a:tab pos="311150" algn="l"/>
              </a:tabLst>
            </a:pPr>
            <a:r>
              <a:rPr sz="1800" spc="-10" dirty="0">
                <a:latin typeface="Calibri"/>
                <a:cs typeface="Calibri"/>
              </a:rPr>
              <a:t>ampliamento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lessicale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lingua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italiana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lingua inglese,</a:t>
            </a:r>
            <a:endParaRPr sz="1800">
              <a:latin typeface="Calibri"/>
              <a:cs typeface="Calibri"/>
            </a:endParaRPr>
          </a:p>
          <a:p>
            <a:pPr marL="311150" marR="34290" indent="-299085">
              <a:lnSpc>
                <a:spcPct val="100000"/>
              </a:lnSpc>
              <a:buChar char="-"/>
              <a:tabLst>
                <a:tab pos="311150" algn="l"/>
              </a:tabLst>
            </a:pPr>
            <a:r>
              <a:rPr sz="1800" dirty="0">
                <a:latin typeface="Calibri"/>
                <a:cs typeface="Calibri"/>
              </a:rPr>
              <a:t>ricerca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immagini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ed </a:t>
            </a:r>
            <a:r>
              <a:rPr sz="1800" spc="-10" dirty="0">
                <a:latin typeface="Calibri"/>
                <a:cs typeface="Calibri"/>
              </a:rPr>
              <a:t>informazioni,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libri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su </a:t>
            </a:r>
            <a:r>
              <a:rPr sz="1800" spc="-10" dirty="0">
                <a:latin typeface="Calibri"/>
                <a:cs typeface="Calibri"/>
              </a:rPr>
              <a:t>internet,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relative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flora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e </a:t>
            </a:r>
            <a:r>
              <a:rPr sz="1800" dirty="0">
                <a:latin typeface="Calibri"/>
                <a:cs typeface="Calibri"/>
              </a:rPr>
              <a:t>fauna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degli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ambienti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del </a:t>
            </a:r>
            <a:r>
              <a:rPr sz="1800" spc="-10" dirty="0">
                <a:latin typeface="Calibri"/>
                <a:cs typeface="Calibri"/>
              </a:rPr>
              <a:t>pianeta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Terra</a:t>
            </a:r>
            <a:endParaRPr sz="1800">
              <a:latin typeface="Calibri"/>
              <a:cs typeface="Calibri"/>
            </a:endParaRPr>
          </a:p>
          <a:p>
            <a:pPr marL="311150" marR="5080" indent="-299085">
              <a:lnSpc>
                <a:spcPct val="100000"/>
              </a:lnSpc>
              <a:buChar char="-"/>
              <a:tabLst>
                <a:tab pos="311150" algn="l"/>
              </a:tabLst>
            </a:pPr>
            <a:r>
              <a:rPr sz="1800" spc="-10" dirty="0">
                <a:latin typeface="Calibri"/>
                <a:cs typeface="Calibri"/>
              </a:rPr>
              <a:t>costruzione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plastici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con </a:t>
            </a:r>
            <a:r>
              <a:rPr sz="1800" spc="-10" dirty="0">
                <a:latin typeface="Calibri"/>
                <a:cs typeface="Calibri"/>
              </a:rPr>
              <a:t>materiali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recupero</a:t>
            </a:r>
            <a:endParaRPr sz="1800">
              <a:latin typeface="Calibri"/>
              <a:cs typeface="Calibri"/>
            </a:endParaRPr>
          </a:p>
          <a:p>
            <a:pPr marL="311150" marR="80645" indent="-299085">
              <a:lnSpc>
                <a:spcPct val="100000"/>
              </a:lnSpc>
              <a:buChar char="-"/>
              <a:tabLst>
                <a:tab pos="311150" algn="l"/>
              </a:tabLst>
            </a:pPr>
            <a:r>
              <a:rPr sz="1800" spc="-10" dirty="0">
                <a:latin typeface="Calibri"/>
                <a:cs typeface="Calibri"/>
              </a:rPr>
              <a:t>realizzazione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svariati elaborati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temi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trattati (maschere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carnevale, </a:t>
            </a:r>
            <a:r>
              <a:rPr sz="1800" dirty="0">
                <a:latin typeface="Calibri"/>
                <a:cs typeface="Calibri"/>
              </a:rPr>
              <a:t>pixel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art,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cartelloni</a:t>
            </a:r>
            <a:r>
              <a:rPr sz="1800" spc="-10" dirty="0">
                <a:latin typeface="Arial MT"/>
                <a:cs typeface="Arial MT"/>
              </a:rPr>
              <a:t>…</a:t>
            </a:r>
            <a:r>
              <a:rPr sz="1800" spc="-1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311150" indent="-298450">
              <a:lnSpc>
                <a:spcPct val="100000"/>
              </a:lnSpc>
              <a:buChar char="-"/>
              <a:tabLst>
                <a:tab pos="311150" algn="l"/>
              </a:tabLst>
            </a:pPr>
            <a:r>
              <a:rPr sz="1800" spc="-10" dirty="0">
                <a:latin typeface="Calibri"/>
                <a:cs typeface="Calibri"/>
              </a:rPr>
              <a:t>laboratori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classi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aperte.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76394" y="563890"/>
            <a:ext cx="7933690" cy="443230"/>
            <a:chOff x="4576394" y="563890"/>
            <a:chExt cx="7933690" cy="443230"/>
          </a:xfrm>
        </p:grpSpPr>
        <p:pic>
          <p:nvPicPr>
            <p:cNvPr id="9" name="object 9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153770" y="563890"/>
              <a:ext cx="430053" cy="4300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1958275" y="576499"/>
              <a:ext cx="551369" cy="4300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576394" y="576502"/>
              <a:ext cx="430053" cy="43005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013725" y="1169181"/>
            <a:ext cx="19678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476FD6"/>
                </a:solidFill>
                <a:latin typeface="Calibri"/>
                <a:cs typeface="Calibri"/>
              </a:rPr>
              <a:t>Tutela</a:t>
            </a:r>
            <a:r>
              <a:rPr sz="1800" spc="-65" dirty="0">
                <a:solidFill>
                  <a:srgbClr val="476FD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76FD6"/>
                </a:solidFill>
                <a:latin typeface="Calibri"/>
                <a:cs typeface="Calibri"/>
              </a:rPr>
              <a:t>dell’ambiente: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72338" y="1519617"/>
            <a:ext cx="3122295" cy="583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33655" indent="-299085">
              <a:lnSpc>
                <a:spcPct val="100000"/>
              </a:lnSpc>
              <a:spcBef>
                <a:spcPts val="100"/>
              </a:spcBef>
              <a:buChar char="-"/>
              <a:tabLst>
                <a:tab pos="311150" algn="l"/>
              </a:tabLst>
            </a:pPr>
            <a:r>
              <a:rPr sz="1800" spc="-10" dirty="0">
                <a:latin typeface="Calibri"/>
                <a:cs typeface="Calibri"/>
              </a:rPr>
              <a:t>partecipazione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festa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del </a:t>
            </a:r>
            <a:r>
              <a:rPr sz="1800" dirty="0">
                <a:latin typeface="Calibri"/>
                <a:cs typeface="Calibri"/>
              </a:rPr>
              <a:t>Riuso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promossa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quartiere,</a:t>
            </a:r>
            <a:endParaRPr sz="1800">
              <a:latin typeface="Calibri"/>
              <a:cs typeface="Calibri"/>
            </a:endParaRPr>
          </a:p>
          <a:p>
            <a:pPr marL="311150" marR="87630" indent="-299085">
              <a:lnSpc>
                <a:spcPct val="100000"/>
              </a:lnSpc>
              <a:buChar char="-"/>
              <a:tabLst>
                <a:tab pos="311150" algn="l"/>
              </a:tabLst>
            </a:pPr>
            <a:r>
              <a:rPr sz="1800" spc="-10" dirty="0">
                <a:latin typeface="Calibri"/>
                <a:cs typeface="Calibri"/>
              </a:rPr>
              <a:t>piantumazione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semi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vari </a:t>
            </a:r>
            <a:r>
              <a:rPr sz="1800" dirty="0">
                <a:latin typeface="Calibri"/>
                <a:cs typeface="Calibri"/>
              </a:rPr>
              <a:t>periodi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dell’anno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con </a:t>
            </a:r>
            <a:r>
              <a:rPr sz="1800" spc="-10" dirty="0">
                <a:latin typeface="Calibri"/>
                <a:cs typeface="Calibri"/>
              </a:rPr>
              <a:t>osservazioni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analisi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della crescita,</a:t>
            </a:r>
            <a:endParaRPr sz="1800">
              <a:latin typeface="Calibri"/>
              <a:cs typeface="Calibri"/>
            </a:endParaRPr>
          </a:p>
          <a:p>
            <a:pPr marL="311150" marR="281940" indent="-299085">
              <a:lnSpc>
                <a:spcPts val="2200"/>
              </a:lnSpc>
              <a:spcBef>
                <a:spcPts val="40"/>
              </a:spcBef>
              <a:buChar char="-"/>
              <a:tabLst>
                <a:tab pos="311150" algn="l"/>
              </a:tabLst>
            </a:pPr>
            <a:r>
              <a:rPr sz="1800" spc="-10" dirty="0">
                <a:latin typeface="Calibri"/>
                <a:cs typeface="Calibri"/>
              </a:rPr>
              <a:t>esperimenti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semina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assenza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presenza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4 </a:t>
            </a:r>
            <a:r>
              <a:rPr sz="1800" spc="-10" dirty="0">
                <a:latin typeface="Calibri"/>
                <a:cs typeface="Calibri"/>
              </a:rPr>
              <a:t>elementi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(calore,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luce, </a:t>
            </a:r>
            <a:r>
              <a:rPr sz="1800" dirty="0">
                <a:latin typeface="Calibri"/>
                <a:cs typeface="Calibri"/>
              </a:rPr>
              <a:t>acqua,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terra)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con </a:t>
            </a:r>
            <a:r>
              <a:rPr sz="1800" spc="-10" dirty="0">
                <a:latin typeface="Calibri"/>
                <a:cs typeface="Calibri"/>
              </a:rPr>
              <a:t>osservazione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e </a:t>
            </a:r>
            <a:r>
              <a:rPr sz="1800" spc="-10" dirty="0">
                <a:latin typeface="Calibri"/>
                <a:cs typeface="Calibri"/>
              </a:rPr>
              <a:t>verbalizzazione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quotidiana, verbalizzazione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buone </a:t>
            </a:r>
            <a:r>
              <a:rPr sz="1800" dirty="0">
                <a:latin typeface="Calibri"/>
                <a:cs typeface="Calibri"/>
              </a:rPr>
              <a:t>prassi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occasione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della festa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degli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alberi,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giornata </a:t>
            </a:r>
            <a:r>
              <a:rPr sz="1800" dirty="0">
                <a:latin typeface="Calibri"/>
                <a:cs typeface="Calibri"/>
              </a:rPr>
              <a:t>della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terra,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giornata </a:t>
            </a:r>
            <a:r>
              <a:rPr sz="1800" spc="-20" dirty="0">
                <a:latin typeface="Calibri"/>
                <a:cs typeface="Calibri"/>
              </a:rPr>
              <a:t>dell’acqua,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ecc</a:t>
            </a:r>
            <a:r>
              <a:rPr sz="1800" spc="-20" dirty="0">
                <a:latin typeface="Arial MT"/>
                <a:cs typeface="Arial MT"/>
              </a:rPr>
              <a:t>…</a:t>
            </a:r>
            <a:endParaRPr sz="1800">
              <a:latin typeface="Arial MT"/>
              <a:cs typeface="Arial MT"/>
            </a:endParaRPr>
          </a:p>
          <a:p>
            <a:pPr marL="311150" marR="364490" indent="-299085">
              <a:lnSpc>
                <a:spcPts val="2160"/>
              </a:lnSpc>
              <a:buChar char="-"/>
              <a:tabLst>
                <a:tab pos="311150" algn="l"/>
              </a:tabLst>
            </a:pPr>
            <a:r>
              <a:rPr sz="1800" spc="-10" dirty="0">
                <a:latin typeface="Calibri"/>
                <a:cs typeface="Calibri"/>
              </a:rPr>
              <a:t>partecipazione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progetto DonaCibo,</a:t>
            </a:r>
            <a:endParaRPr sz="1800">
              <a:latin typeface="Calibri"/>
              <a:cs typeface="Calibri"/>
            </a:endParaRPr>
          </a:p>
          <a:p>
            <a:pPr marL="311150" marR="5080" indent="-299085">
              <a:lnSpc>
                <a:spcPts val="2160"/>
              </a:lnSpc>
              <a:buChar char="-"/>
              <a:tabLst>
                <a:tab pos="311150" algn="l"/>
              </a:tabLst>
            </a:pPr>
            <a:r>
              <a:rPr sz="1800" spc="-10" dirty="0">
                <a:latin typeface="Calibri"/>
                <a:cs typeface="Calibri"/>
              </a:rPr>
              <a:t>laboratorio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Hera: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robot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amici dell’ambiente.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41025" y="1169724"/>
            <a:ext cx="206184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dirty="0">
                <a:solidFill>
                  <a:srgbClr val="476FD6"/>
                </a:solidFill>
                <a:latin typeface="Georgia"/>
                <a:cs typeface="Georgia"/>
              </a:rPr>
              <a:t>Mobilità</a:t>
            </a:r>
            <a:r>
              <a:rPr sz="1700" spc="225" dirty="0">
                <a:solidFill>
                  <a:srgbClr val="476FD6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476FD6"/>
                </a:solidFill>
                <a:latin typeface="Georgia"/>
                <a:cs typeface="Georgia"/>
              </a:rPr>
              <a:t>sostenibile: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99638" y="1499236"/>
            <a:ext cx="2776220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550545" indent="-299085">
              <a:lnSpc>
                <a:spcPct val="100000"/>
              </a:lnSpc>
              <a:spcBef>
                <a:spcPts val="100"/>
              </a:spcBef>
              <a:buChar char="-"/>
              <a:tabLst>
                <a:tab pos="311150" algn="l"/>
              </a:tabLst>
            </a:pPr>
            <a:r>
              <a:rPr sz="1800" spc="-10" dirty="0">
                <a:latin typeface="Calibri"/>
                <a:cs typeface="Calibri"/>
              </a:rPr>
              <a:t>adesione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progetto </a:t>
            </a:r>
            <a:r>
              <a:rPr sz="1800" dirty="0">
                <a:latin typeface="Calibri"/>
                <a:cs typeface="Calibri"/>
              </a:rPr>
              <a:t>“Siamo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nati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per </a:t>
            </a:r>
            <a:r>
              <a:rPr sz="1800" spc="-10" dirty="0">
                <a:latin typeface="Calibri"/>
                <a:cs typeface="Calibri"/>
              </a:rPr>
              <a:t>camminare”</a:t>
            </a:r>
            <a:endParaRPr sz="1800">
              <a:latin typeface="Calibri"/>
              <a:cs typeface="Calibri"/>
            </a:endParaRPr>
          </a:p>
          <a:p>
            <a:pPr marL="311150" marR="106680" indent="-299085">
              <a:lnSpc>
                <a:spcPct val="100000"/>
              </a:lnSpc>
              <a:buChar char="-"/>
              <a:tabLst>
                <a:tab pos="311150" algn="l"/>
              </a:tabLst>
            </a:pPr>
            <a:r>
              <a:rPr sz="1800" spc="-20" dirty="0">
                <a:latin typeface="Calibri"/>
                <a:cs typeface="Calibri"/>
              </a:rPr>
              <a:t>rappresentazione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tramite istogramma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CLIL</a:t>
            </a:r>
            <a:endParaRPr sz="1800">
              <a:latin typeface="Calibri"/>
              <a:cs typeface="Calibri"/>
            </a:endParaRPr>
          </a:p>
          <a:p>
            <a:pPr marL="311150" indent="-298450">
              <a:lnSpc>
                <a:spcPct val="100000"/>
              </a:lnSpc>
              <a:buChar char="-"/>
              <a:tabLst>
                <a:tab pos="311150" algn="l"/>
              </a:tabLst>
            </a:pPr>
            <a:r>
              <a:rPr sz="1800" dirty="0">
                <a:latin typeface="Calibri"/>
                <a:cs typeface="Calibri"/>
              </a:rPr>
              <a:t>uscite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piedi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territorio</a:t>
            </a:r>
            <a:endParaRPr sz="1800">
              <a:latin typeface="Calibri"/>
              <a:cs typeface="Calibri"/>
            </a:endParaRPr>
          </a:p>
          <a:p>
            <a:pPr marL="311150" marR="141605" indent="-299085">
              <a:lnSpc>
                <a:spcPct val="100000"/>
              </a:lnSpc>
              <a:buChar char="-"/>
              <a:tabLst>
                <a:tab pos="311150" algn="l"/>
              </a:tabLst>
            </a:pPr>
            <a:r>
              <a:rPr sz="1800" spc="-10" dirty="0">
                <a:latin typeface="Calibri"/>
                <a:cs typeface="Calibri"/>
              </a:rPr>
              <a:t>creazione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elaborato grafico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giornata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della </a:t>
            </a:r>
            <a:r>
              <a:rPr sz="1800" dirty="0">
                <a:latin typeface="Calibri"/>
                <a:cs typeface="Calibri"/>
              </a:rPr>
              <a:t>terra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esporre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nelle </a:t>
            </a:r>
            <a:r>
              <a:rPr sz="1800" dirty="0">
                <a:latin typeface="Calibri"/>
                <a:cs typeface="Calibri"/>
              </a:rPr>
              <a:t>vetrine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centro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città</a:t>
            </a:r>
            <a:endParaRPr sz="1800">
              <a:latin typeface="Calibri"/>
              <a:cs typeface="Calibri"/>
            </a:endParaRPr>
          </a:p>
          <a:p>
            <a:pPr marL="311150" marR="341630" indent="-299085">
              <a:lnSpc>
                <a:spcPct val="100000"/>
              </a:lnSpc>
              <a:buChar char="-"/>
              <a:tabLst>
                <a:tab pos="311150" algn="l"/>
              </a:tabLst>
            </a:pPr>
            <a:r>
              <a:rPr sz="1800" spc="-20" dirty="0">
                <a:latin typeface="Calibri"/>
                <a:cs typeface="Calibri"/>
              </a:rPr>
              <a:t>Stra-</a:t>
            </a:r>
            <a:r>
              <a:rPr sz="1800" dirty="0">
                <a:latin typeface="Calibri"/>
                <a:cs typeface="Calibri"/>
              </a:rPr>
              <a:t>Salvo: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festa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fine </a:t>
            </a:r>
            <a:r>
              <a:rPr sz="1800" dirty="0">
                <a:latin typeface="Calibri"/>
                <a:cs typeface="Calibri"/>
              </a:rPr>
              <a:t>anno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camminata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con </a:t>
            </a:r>
            <a:r>
              <a:rPr sz="1800" dirty="0">
                <a:latin typeface="Calibri"/>
                <a:cs typeface="Calibri"/>
              </a:rPr>
              <a:t>alunni,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insegnanti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e </a:t>
            </a:r>
            <a:r>
              <a:rPr sz="1800" spc="-10" dirty="0">
                <a:latin typeface="Calibri"/>
                <a:cs typeface="Calibri"/>
              </a:rPr>
              <a:t>famiglie.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50050" y="1034267"/>
            <a:ext cx="318198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800" spc="-20" dirty="0">
                <a:solidFill>
                  <a:srgbClr val="476FD6"/>
                </a:solidFill>
                <a:latin typeface="Calibri"/>
                <a:cs typeface="Calibri"/>
              </a:rPr>
              <a:t>Valorizzazione</a:t>
            </a:r>
            <a:r>
              <a:rPr sz="1800" spc="-40" dirty="0">
                <a:solidFill>
                  <a:srgbClr val="476FD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76FD6"/>
                </a:solidFill>
                <a:latin typeface="Calibri"/>
                <a:cs typeface="Calibri"/>
              </a:rPr>
              <a:t>della</a:t>
            </a:r>
            <a:r>
              <a:rPr sz="1800" spc="-25" dirty="0">
                <a:solidFill>
                  <a:srgbClr val="476FD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76FD6"/>
                </a:solidFill>
                <a:latin typeface="Calibri"/>
                <a:cs typeface="Calibri"/>
              </a:rPr>
              <a:t>diversità</a:t>
            </a:r>
            <a:r>
              <a:rPr sz="1800" spc="-25" dirty="0">
                <a:solidFill>
                  <a:srgbClr val="476FD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76FD6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476FD6"/>
                </a:solidFill>
                <a:latin typeface="Calibri"/>
                <a:cs typeface="Calibri"/>
              </a:rPr>
              <a:t> del </a:t>
            </a:r>
            <a:r>
              <a:rPr sz="1800" spc="-10" dirty="0">
                <a:solidFill>
                  <a:srgbClr val="476FD6"/>
                </a:solidFill>
                <a:latin typeface="Calibri"/>
                <a:cs typeface="Calibri"/>
              </a:rPr>
              <a:t>rispetto</a:t>
            </a:r>
            <a:r>
              <a:rPr sz="1800" spc="-55" dirty="0">
                <a:solidFill>
                  <a:srgbClr val="476FD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76FD6"/>
                </a:solidFill>
                <a:latin typeface="Calibri"/>
                <a:cs typeface="Calibri"/>
              </a:rPr>
              <a:t>reciproco: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08663" y="1796101"/>
            <a:ext cx="3025775" cy="523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121285" indent="-299085">
              <a:lnSpc>
                <a:spcPct val="100000"/>
              </a:lnSpc>
              <a:spcBef>
                <a:spcPts val="100"/>
              </a:spcBef>
              <a:buChar char="-"/>
              <a:tabLst>
                <a:tab pos="311150" algn="l"/>
              </a:tabLst>
            </a:pPr>
            <a:r>
              <a:rPr sz="1800" dirty="0">
                <a:latin typeface="Calibri"/>
                <a:cs typeface="Calibri"/>
              </a:rPr>
              <a:t>visione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plesso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film </a:t>
            </a:r>
            <a:r>
              <a:rPr sz="1800" spc="-10" dirty="0">
                <a:latin typeface="Calibri"/>
                <a:cs typeface="Calibri"/>
              </a:rPr>
              <a:t>animazione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"Azur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Asmar”,</a:t>
            </a:r>
            <a:endParaRPr sz="1800">
              <a:latin typeface="Calibri"/>
              <a:cs typeface="Calibri"/>
            </a:endParaRPr>
          </a:p>
          <a:p>
            <a:pPr marL="311150" marR="337185" indent="-299085">
              <a:lnSpc>
                <a:spcPct val="100000"/>
              </a:lnSpc>
              <a:buChar char="-"/>
              <a:tabLst>
                <a:tab pos="311150" algn="l"/>
              </a:tabLst>
            </a:pPr>
            <a:r>
              <a:rPr sz="1800" dirty="0">
                <a:latin typeface="Calibri"/>
                <a:cs typeface="Calibri"/>
              </a:rPr>
              <a:t>ascolto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fiabe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storie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lingua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straniera,</a:t>
            </a:r>
            <a:endParaRPr sz="1800">
              <a:latin typeface="Calibri"/>
              <a:cs typeface="Calibri"/>
            </a:endParaRPr>
          </a:p>
          <a:p>
            <a:pPr marL="311150" marR="251460" indent="-299085">
              <a:lnSpc>
                <a:spcPct val="100000"/>
              </a:lnSpc>
              <a:buChar char="-"/>
              <a:tabLst>
                <a:tab pos="311150" algn="l"/>
              </a:tabLst>
            </a:pPr>
            <a:r>
              <a:rPr sz="1800" spc="-20" dirty="0">
                <a:latin typeface="Calibri"/>
                <a:cs typeface="Calibri"/>
              </a:rPr>
              <a:t>apprendimento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della canzone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“Casa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tua”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per </a:t>
            </a:r>
            <a:r>
              <a:rPr sz="1800" spc="-10" dirty="0">
                <a:latin typeface="Calibri"/>
                <a:cs typeface="Calibri"/>
              </a:rPr>
              <a:t>esibizione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corale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plesso,</a:t>
            </a:r>
            <a:endParaRPr sz="1800">
              <a:latin typeface="Calibri"/>
              <a:cs typeface="Calibri"/>
            </a:endParaRPr>
          </a:p>
          <a:p>
            <a:pPr marL="311150" marR="81915" indent="-299085">
              <a:lnSpc>
                <a:spcPct val="100000"/>
              </a:lnSpc>
              <a:buChar char="-"/>
              <a:tabLst>
                <a:tab pos="311150" algn="l"/>
              </a:tabLst>
            </a:pPr>
            <a:r>
              <a:rPr sz="1800" dirty="0">
                <a:latin typeface="Calibri"/>
                <a:cs typeface="Calibri"/>
              </a:rPr>
              <a:t>utilizzo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carte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geografiche, mappamondi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google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earth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approfondimenti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sui </a:t>
            </a:r>
            <a:r>
              <a:rPr sz="1800" dirty="0">
                <a:latin typeface="Calibri"/>
                <a:cs typeface="Calibri"/>
              </a:rPr>
              <a:t>paesi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origine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degli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alunni</a:t>
            </a:r>
            <a:r>
              <a:rPr sz="1800" b="1" spc="-10" dirty="0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311150" marR="145415" indent="-299085">
              <a:lnSpc>
                <a:spcPct val="100000"/>
              </a:lnSpc>
              <a:buChar char="-"/>
              <a:tabLst>
                <a:tab pos="311150" algn="l"/>
              </a:tabLst>
            </a:pPr>
            <a:r>
              <a:rPr sz="1800" spc="-10" dirty="0">
                <a:latin typeface="Calibri"/>
                <a:cs typeface="Calibri"/>
              </a:rPr>
              <a:t>attività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occasione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della </a:t>
            </a:r>
            <a:r>
              <a:rPr sz="1800" dirty="0">
                <a:latin typeface="Calibri"/>
                <a:cs typeface="Calibri"/>
              </a:rPr>
              <a:t>giornate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dei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calzini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spaiati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e </a:t>
            </a:r>
            <a:r>
              <a:rPr sz="1800" spc="-10" dirty="0">
                <a:latin typeface="Calibri"/>
                <a:cs typeface="Calibri"/>
              </a:rPr>
              <a:t>giornata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diritti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dei </a:t>
            </a:r>
            <a:r>
              <a:rPr sz="1800" spc="-10" dirty="0">
                <a:latin typeface="Calibri"/>
                <a:cs typeface="Calibri"/>
              </a:rPr>
              <a:t>bambini,</a:t>
            </a:r>
            <a:endParaRPr sz="1800">
              <a:latin typeface="Calibri"/>
              <a:cs typeface="Calibri"/>
            </a:endParaRPr>
          </a:p>
          <a:p>
            <a:pPr marL="311150" marR="5080" indent="-283210">
              <a:lnSpc>
                <a:spcPct val="100000"/>
              </a:lnSpc>
              <a:buSzPct val="77777"/>
              <a:buChar char="-"/>
              <a:tabLst>
                <a:tab pos="311150" algn="l"/>
              </a:tabLst>
            </a:pPr>
            <a:r>
              <a:rPr sz="1800" spc="-20" dirty="0">
                <a:latin typeface="Calibri"/>
                <a:cs typeface="Calibri"/>
              </a:rPr>
              <a:t>conversazioni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guidate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e </a:t>
            </a:r>
            <a:r>
              <a:rPr sz="1800" spc="-10" dirty="0">
                <a:latin typeface="Calibri"/>
                <a:cs typeface="Calibri"/>
              </a:rPr>
              <a:t>attività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role-</a:t>
            </a:r>
            <a:r>
              <a:rPr sz="1800" spc="-10" dirty="0">
                <a:latin typeface="Calibri"/>
                <a:cs typeface="Calibri"/>
              </a:rPr>
              <a:t>playing sull’importanza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rispetto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e </a:t>
            </a:r>
            <a:r>
              <a:rPr sz="1800" spc="-20" dirty="0">
                <a:latin typeface="Calibri"/>
                <a:cs typeface="Calibri"/>
              </a:rPr>
              <a:t>dell’amore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verso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famiglia</a:t>
            </a:r>
            <a:r>
              <a:rPr sz="1500" spc="-10" dirty="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9575" y="7835088"/>
            <a:ext cx="111658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4213E"/>
                </a:solidFill>
                <a:latin typeface="Calibri"/>
                <a:cs typeface="Calibri"/>
              </a:rPr>
              <a:t>Per</a:t>
            </a:r>
            <a:r>
              <a:rPr sz="1400" spc="-40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4213E"/>
                </a:solidFill>
                <a:latin typeface="Calibri"/>
                <a:cs typeface="Calibri"/>
              </a:rPr>
              <a:t>tutte</a:t>
            </a:r>
            <a:r>
              <a:rPr sz="1400" spc="-3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4213E"/>
                </a:solidFill>
                <a:latin typeface="Calibri"/>
                <a:cs typeface="Calibri"/>
              </a:rPr>
              <a:t>le</a:t>
            </a:r>
            <a:r>
              <a:rPr sz="1400" spc="-40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4213E"/>
                </a:solidFill>
                <a:latin typeface="Calibri"/>
                <a:cs typeface="Calibri"/>
              </a:rPr>
              <a:t>tematiche</a:t>
            </a:r>
            <a:r>
              <a:rPr sz="1400" spc="-3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4213E"/>
                </a:solidFill>
                <a:latin typeface="Calibri"/>
                <a:cs typeface="Calibri"/>
              </a:rPr>
              <a:t>sono</a:t>
            </a:r>
            <a:r>
              <a:rPr sz="1400" spc="-40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14213E"/>
                </a:solidFill>
                <a:latin typeface="Calibri"/>
                <a:cs typeface="Calibri"/>
              </a:rPr>
              <a:t>state</a:t>
            </a:r>
            <a:r>
              <a:rPr sz="1400" spc="-3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4213E"/>
                </a:solidFill>
                <a:latin typeface="Calibri"/>
                <a:cs typeface="Calibri"/>
              </a:rPr>
              <a:t>svolte</a:t>
            </a:r>
            <a:r>
              <a:rPr sz="1400" spc="-40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4213E"/>
                </a:solidFill>
                <a:latin typeface="Calibri"/>
                <a:cs typeface="Calibri"/>
              </a:rPr>
              <a:t>conversazioni</a:t>
            </a:r>
            <a:r>
              <a:rPr sz="1400" spc="-3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4213E"/>
                </a:solidFill>
                <a:latin typeface="Calibri"/>
                <a:cs typeface="Calibri"/>
              </a:rPr>
              <a:t>guidate,</a:t>
            </a:r>
            <a:r>
              <a:rPr sz="1400" spc="-3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4213E"/>
                </a:solidFill>
                <a:latin typeface="Calibri"/>
                <a:cs typeface="Calibri"/>
              </a:rPr>
              <a:t>narrazione</a:t>
            </a:r>
            <a:r>
              <a:rPr sz="1400" spc="-40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4213E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4213E"/>
                </a:solidFill>
                <a:latin typeface="Calibri"/>
                <a:cs typeface="Calibri"/>
              </a:rPr>
              <a:t>lettura</a:t>
            </a:r>
            <a:r>
              <a:rPr sz="1400" spc="-40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4213E"/>
                </a:solidFill>
                <a:latin typeface="Calibri"/>
                <a:cs typeface="Calibri"/>
              </a:rPr>
              <a:t>di</a:t>
            </a:r>
            <a:r>
              <a:rPr sz="1400" spc="-3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4213E"/>
                </a:solidFill>
                <a:latin typeface="Calibri"/>
                <a:cs typeface="Calibri"/>
              </a:rPr>
              <a:t>albi</a:t>
            </a:r>
            <a:r>
              <a:rPr sz="1400" spc="-40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4213E"/>
                </a:solidFill>
                <a:latin typeface="Calibri"/>
                <a:cs typeface="Calibri"/>
              </a:rPr>
              <a:t>a</a:t>
            </a:r>
            <a:r>
              <a:rPr sz="1400" spc="-3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4213E"/>
                </a:solidFill>
                <a:latin typeface="Calibri"/>
                <a:cs typeface="Calibri"/>
              </a:rPr>
              <a:t>tema</a:t>
            </a:r>
            <a:r>
              <a:rPr sz="1400" spc="-3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4213E"/>
                </a:solidFill>
                <a:latin typeface="Calibri"/>
                <a:cs typeface="Calibri"/>
              </a:rPr>
              <a:t>e</a:t>
            </a:r>
            <a:r>
              <a:rPr sz="1400" spc="-40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4213E"/>
                </a:solidFill>
                <a:latin typeface="Calibri"/>
                <a:cs typeface="Calibri"/>
              </a:rPr>
              <a:t>visione</a:t>
            </a:r>
            <a:r>
              <a:rPr sz="1400" spc="-3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4213E"/>
                </a:solidFill>
                <a:latin typeface="Calibri"/>
                <a:cs typeface="Calibri"/>
              </a:rPr>
              <a:t>di</a:t>
            </a:r>
            <a:r>
              <a:rPr sz="1400" spc="-40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4213E"/>
                </a:solidFill>
                <a:latin typeface="Calibri"/>
                <a:cs typeface="Calibri"/>
              </a:rPr>
              <a:t>video,</a:t>
            </a:r>
            <a:r>
              <a:rPr sz="1400" spc="-3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4213E"/>
                </a:solidFill>
                <a:latin typeface="Calibri"/>
                <a:cs typeface="Calibri"/>
              </a:rPr>
              <a:t>produzione</a:t>
            </a:r>
            <a:r>
              <a:rPr sz="1400" spc="-40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4213E"/>
                </a:solidFill>
                <a:latin typeface="Calibri"/>
                <a:cs typeface="Calibri"/>
              </a:rPr>
              <a:t>di</a:t>
            </a:r>
            <a:r>
              <a:rPr sz="1400" spc="-3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4213E"/>
                </a:solidFill>
                <a:latin typeface="Calibri"/>
                <a:cs typeface="Calibri"/>
              </a:rPr>
              <a:t>elaborati</a:t>
            </a:r>
            <a:r>
              <a:rPr sz="1400" spc="-40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4213E"/>
                </a:solidFill>
                <a:latin typeface="Calibri"/>
                <a:cs typeface="Calibri"/>
              </a:rPr>
              <a:t>di</a:t>
            </a:r>
            <a:r>
              <a:rPr sz="1400" spc="-3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4213E"/>
                </a:solidFill>
                <a:latin typeface="Calibri"/>
                <a:cs typeface="Calibri"/>
              </a:rPr>
              <a:t>vario</a:t>
            </a:r>
            <a:r>
              <a:rPr sz="1400" spc="-35" dirty="0">
                <a:solidFill>
                  <a:srgbClr val="1421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4213E"/>
                </a:solidFill>
                <a:latin typeface="Calibri"/>
                <a:cs typeface="Calibri"/>
              </a:rPr>
              <a:t>genere.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399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14630399" y="0"/>
                </a:lnTo>
                <a:lnTo>
                  <a:pt x="14630399" y="8229599"/>
                </a:lnTo>
                <a:close/>
              </a:path>
            </a:pathLst>
          </a:custGeom>
          <a:solidFill>
            <a:srgbClr val="EDF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8637"/>
            <a:ext cx="14630400" cy="8081009"/>
          </a:xfrm>
          <a:custGeom>
            <a:avLst/>
            <a:gdLst/>
            <a:ahLst/>
            <a:cxnLst/>
            <a:rect l="l" t="t" r="r" b="b"/>
            <a:pathLst>
              <a:path w="14630400" h="8081009">
                <a:moveTo>
                  <a:pt x="0" y="0"/>
                </a:moveTo>
                <a:lnTo>
                  <a:pt x="14630399" y="0"/>
                </a:lnTo>
                <a:lnTo>
                  <a:pt x="14630399" y="8080962"/>
                </a:lnTo>
                <a:lnTo>
                  <a:pt x="0" y="8080962"/>
                </a:lnTo>
                <a:lnTo>
                  <a:pt x="0" y="0"/>
                </a:lnTo>
                <a:close/>
              </a:path>
            </a:pathLst>
          </a:custGeom>
          <a:solidFill>
            <a:srgbClr val="FA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76950" y="515270"/>
            <a:ext cx="4822825" cy="654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697480" algn="l"/>
              </a:tabLst>
            </a:pPr>
            <a:r>
              <a:rPr sz="4100" spc="165" dirty="0">
                <a:solidFill>
                  <a:srgbClr val="476FD6"/>
                </a:solidFill>
                <a:latin typeface="Georgia"/>
                <a:cs typeface="Georgia"/>
              </a:rPr>
              <a:t>Time-</a:t>
            </a:r>
            <a:r>
              <a:rPr sz="4100" spc="95" dirty="0">
                <a:solidFill>
                  <a:srgbClr val="476FD6"/>
                </a:solidFill>
                <a:latin typeface="Georgia"/>
                <a:cs typeface="Georgia"/>
              </a:rPr>
              <a:t>line</a:t>
            </a:r>
            <a:r>
              <a:rPr sz="4100" dirty="0">
                <a:solidFill>
                  <a:srgbClr val="476FD6"/>
                </a:solidFill>
                <a:latin typeface="Georgia"/>
                <a:cs typeface="Georgia"/>
              </a:rPr>
              <a:t>	</a:t>
            </a:r>
            <a:r>
              <a:rPr sz="4100" spc="80" dirty="0">
                <a:solidFill>
                  <a:srgbClr val="476FD6"/>
                </a:solidFill>
                <a:latin typeface="Georgia"/>
                <a:cs typeface="Georgia"/>
              </a:rPr>
              <a:t>annuale:</a:t>
            </a:r>
            <a:endParaRPr sz="41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03933" y="3939897"/>
            <a:ext cx="8822690" cy="1300480"/>
            <a:chOff x="2903933" y="3939897"/>
            <a:chExt cx="8822690" cy="1300480"/>
          </a:xfrm>
        </p:grpSpPr>
        <p:sp>
          <p:nvSpPr>
            <p:cNvPr id="6" name="object 6"/>
            <p:cNvSpPr/>
            <p:nvPr/>
          </p:nvSpPr>
          <p:spPr>
            <a:xfrm>
              <a:off x="2903933" y="4589978"/>
              <a:ext cx="8822690" cy="37465"/>
            </a:xfrm>
            <a:custGeom>
              <a:avLst/>
              <a:gdLst/>
              <a:ahLst/>
              <a:cxnLst/>
              <a:rect l="l" t="t" r="r" b="b"/>
              <a:pathLst>
                <a:path w="8822690" h="37464">
                  <a:moveTo>
                    <a:pt x="8822400" y="37199"/>
                  </a:moveTo>
                  <a:lnTo>
                    <a:pt x="0" y="37199"/>
                  </a:lnTo>
                  <a:lnTo>
                    <a:pt x="0" y="0"/>
                  </a:lnTo>
                  <a:lnTo>
                    <a:pt x="8822400" y="0"/>
                  </a:lnTo>
                  <a:lnTo>
                    <a:pt x="8822400" y="37199"/>
                  </a:lnTo>
                  <a:close/>
                </a:path>
              </a:pathLst>
            </a:custGeom>
            <a:solidFill>
              <a:srgbClr val="BBC4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93319" y="3939897"/>
              <a:ext cx="37465" cy="650240"/>
            </a:xfrm>
            <a:custGeom>
              <a:avLst/>
              <a:gdLst/>
              <a:ahLst/>
              <a:cxnLst/>
              <a:rect l="l" t="t" r="r" b="b"/>
              <a:pathLst>
                <a:path w="37464" h="650239">
                  <a:moveTo>
                    <a:pt x="37147" y="650080"/>
                  </a:moveTo>
                  <a:lnTo>
                    <a:pt x="0" y="650080"/>
                  </a:lnTo>
                  <a:lnTo>
                    <a:pt x="0" y="0"/>
                  </a:lnTo>
                  <a:lnTo>
                    <a:pt x="37147" y="0"/>
                  </a:lnTo>
                  <a:lnTo>
                    <a:pt x="37147" y="650080"/>
                  </a:lnTo>
                  <a:close/>
                </a:path>
              </a:pathLst>
            </a:custGeom>
            <a:solidFill>
              <a:srgbClr val="378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02937" y="4381023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4" h="418464">
                  <a:moveTo>
                    <a:pt x="306464" y="417908"/>
                  </a:moveTo>
                  <a:lnTo>
                    <a:pt x="111443" y="417908"/>
                  </a:lnTo>
                  <a:lnTo>
                    <a:pt x="68064" y="409151"/>
                  </a:lnTo>
                  <a:lnTo>
                    <a:pt x="32641" y="385267"/>
                  </a:lnTo>
                  <a:lnTo>
                    <a:pt x="8757" y="349844"/>
                  </a:lnTo>
                  <a:lnTo>
                    <a:pt x="0" y="306465"/>
                  </a:lnTo>
                  <a:lnTo>
                    <a:pt x="0" y="111444"/>
                  </a:lnTo>
                  <a:lnTo>
                    <a:pt x="8757" y="68065"/>
                  </a:lnTo>
                  <a:lnTo>
                    <a:pt x="32641" y="32641"/>
                  </a:lnTo>
                  <a:lnTo>
                    <a:pt x="68064" y="8757"/>
                  </a:lnTo>
                  <a:lnTo>
                    <a:pt x="111443" y="0"/>
                  </a:lnTo>
                  <a:lnTo>
                    <a:pt x="306464" y="0"/>
                  </a:lnTo>
                  <a:lnTo>
                    <a:pt x="349112" y="8483"/>
                  </a:lnTo>
                  <a:lnTo>
                    <a:pt x="385267" y="32641"/>
                  </a:lnTo>
                  <a:lnTo>
                    <a:pt x="409425" y="68796"/>
                  </a:lnTo>
                  <a:lnTo>
                    <a:pt x="417908" y="111444"/>
                  </a:lnTo>
                  <a:lnTo>
                    <a:pt x="417908" y="306465"/>
                  </a:lnTo>
                  <a:lnTo>
                    <a:pt x="409151" y="349844"/>
                  </a:lnTo>
                  <a:lnTo>
                    <a:pt x="385267" y="385267"/>
                  </a:lnTo>
                  <a:lnTo>
                    <a:pt x="349844" y="409151"/>
                  </a:lnTo>
                  <a:lnTo>
                    <a:pt x="306464" y="417908"/>
                  </a:lnTo>
                  <a:close/>
                </a:path>
              </a:pathLst>
            </a:custGeom>
            <a:solidFill>
              <a:srgbClr val="1F7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94145" y="4589978"/>
              <a:ext cx="37465" cy="650240"/>
            </a:xfrm>
            <a:custGeom>
              <a:avLst/>
              <a:gdLst/>
              <a:ahLst/>
              <a:cxnLst/>
              <a:rect l="l" t="t" r="r" b="b"/>
              <a:pathLst>
                <a:path w="37464" h="650239">
                  <a:moveTo>
                    <a:pt x="37148" y="650080"/>
                  </a:moveTo>
                  <a:lnTo>
                    <a:pt x="0" y="650080"/>
                  </a:lnTo>
                  <a:lnTo>
                    <a:pt x="0" y="0"/>
                  </a:lnTo>
                  <a:lnTo>
                    <a:pt x="37148" y="0"/>
                  </a:lnTo>
                  <a:lnTo>
                    <a:pt x="37148" y="650080"/>
                  </a:lnTo>
                  <a:close/>
                </a:path>
              </a:pathLst>
            </a:custGeom>
            <a:solidFill>
              <a:srgbClr val="378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03764" y="4381023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4" h="418464">
                  <a:moveTo>
                    <a:pt x="306464" y="417908"/>
                  </a:moveTo>
                  <a:lnTo>
                    <a:pt x="111443" y="417908"/>
                  </a:lnTo>
                  <a:lnTo>
                    <a:pt x="68064" y="409151"/>
                  </a:lnTo>
                  <a:lnTo>
                    <a:pt x="32641" y="385267"/>
                  </a:lnTo>
                  <a:lnTo>
                    <a:pt x="8757" y="349844"/>
                  </a:lnTo>
                  <a:lnTo>
                    <a:pt x="0" y="306465"/>
                  </a:lnTo>
                  <a:lnTo>
                    <a:pt x="0" y="111444"/>
                  </a:lnTo>
                  <a:lnTo>
                    <a:pt x="8757" y="68065"/>
                  </a:lnTo>
                  <a:lnTo>
                    <a:pt x="32641" y="32641"/>
                  </a:lnTo>
                  <a:lnTo>
                    <a:pt x="68064" y="8757"/>
                  </a:lnTo>
                  <a:lnTo>
                    <a:pt x="111443" y="0"/>
                  </a:lnTo>
                  <a:lnTo>
                    <a:pt x="306464" y="0"/>
                  </a:lnTo>
                  <a:lnTo>
                    <a:pt x="349112" y="8483"/>
                  </a:lnTo>
                  <a:lnTo>
                    <a:pt x="385267" y="32641"/>
                  </a:lnTo>
                  <a:lnTo>
                    <a:pt x="409425" y="68796"/>
                  </a:lnTo>
                  <a:lnTo>
                    <a:pt x="417908" y="111444"/>
                  </a:lnTo>
                  <a:lnTo>
                    <a:pt x="417908" y="306465"/>
                  </a:lnTo>
                  <a:lnTo>
                    <a:pt x="409150" y="349844"/>
                  </a:lnTo>
                  <a:lnTo>
                    <a:pt x="385267" y="385267"/>
                  </a:lnTo>
                  <a:lnTo>
                    <a:pt x="349844" y="409151"/>
                  </a:lnTo>
                  <a:lnTo>
                    <a:pt x="306464" y="417908"/>
                  </a:lnTo>
                  <a:close/>
                </a:path>
              </a:pathLst>
            </a:custGeom>
            <a:solidFill>
              <a:srgbClr val="1F7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94972" y="3939897"/>
              <a:ext cx="37465" cy="650240"/>
            </a:xfrm>
            <a:custGeom>
              <a:avLst/>
              <a:gdLst/>
              <a:ahLst/>
              <a:cxnLst/>
              <a:rect l="l" t="t" r="r" b="b"/>
              <a:pathLst>
                <a:path w="37464" h="650239">
                  <a:moveTo>
                    <a:pt x="37147" y="650080"/>
                  </a:moveTo>
                  <a:lnTo>
                    <a:pt x="0" y="650080"/>
                  </a:lnTo>
                  <a:lnTo>
                    <a:pt x="0" y="0"/>
                  </a:lnTo>
                  <a:lnTo>
                    <a:pt x="37147" y="0"/>
                  </a:lnTo>
                  <a:lnTo>
                    <a:pt x="37147" y="650080"/>
                  </a:lnTo>
                  <a:close/>
                </a:path>
              </a:pathLst>
            </a:custGeom>
            <a:solidFill>
              <a:srgbClr val="378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04592" y="4381023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4" h="418464">
                  <a:moveTo>
                    <a:pt x="306464" y="417908"/>
                  </a:moveTo>
                  <a:lnTo>
                    <a:pt x="111443" y="417908"/>
                  </a:lnTo>
                  <a:lnTo>
                    <a:pt x="68064" y="409151"/>
                  </a:lnTo>
                  <a:lnTo>
                    <a:pt x="32640" y="385267"/>
                  </a:lnTo>
                  <a:lnTo>
                    <a:pt x="8757" y="349844"/>
                  </a:lnTo>
                  <a:lnTo>
                    <a:pt x="0" y="306465"/>
                  </a:lnTo>
                  <a:lnTo>
                    <a:pt x="0" y="111444"/>
                  </a:lnTo>
                  <a:lnTo>
                    <a:pt x="8757" y="68065"/>
                  </a:lnTo>
                  <a:lnTo>
                    <a:pt x="32640" y="32641"/>
                  </a:lnTo>
                  <a:lnTo>
                    <a:pt x="68064" y="8757"/>
                  </a:lnTo>
                  <a:lnTo>
                    <a:pt x="111443" y="0"/>
                  </a:lnTo>
                  <a:lnTo>
                    <a:pt x="306464" y="0"/>
                  </a:lnTo>
                  <a:lnTo>
                    <a:pt x="349112" y="8483"/>
                  </a:lnTo>
                  <a:lnTo>
                    <a:pt x="385267" y="32641"/>
                  </a:lnTo>
                  <a:lnTo>
                    <a:pt x="409425" y="68796"/>
                  </a:lnTo>
                  <a:lnTo>
                    <a:pt x="417908" y="111444"/>
                  </a:lnTo>
                  <a:lnTo>
                    <a:pt x="417908" y="306465"/>
                  </a:lnTo>
                  <a:lnTo>
                    <a:pt x="409151" y="349844"/>
                  </a:lnTo>
                  <a:lnTo>
                    <a:pt x="385267" y="385267"/>
                  </a:lnTo>
                  <a:lnTo>
                    <a:pt x="349843" y="409151"/>
                  </a:lnTo>
                  <a:lnTo>
                    <a:pt x="306464" y="417908"/>
                  </a:lnTo>
                  <a:close/>
                </a:path>
              </a:pathLst>
            </a:custGeom>
            <a:solidFill>
              <a:srgbClr val="1F7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895792" y="1965838"/>
            <a:ext cx="1462405" cy="1594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25"/>
              </a:spcBef>
            </a:pPr>
            <a:r>
              <a:rPr sz="1800" spc="-10" dirty="0">
                <a:solidFill>
                  <a:srgbClr val="476FD6"/>
                </a:solidFill>
                <a:latin typeface="Georgia"/>
                <a:cs typeface="Georgia"/>
              </a:rPr>
              <a:t>Settembre:</a:t>
            </a:r>
            <a:endParaRPr sz="1800">
              <a:latin typeface="Georgia"/>
              <a:cs typeface="Georgia"/>
            </a:endParaRPr>
          </a:p>
          <a:p>
            <a:pPr marL="1270" algn="ctr">
              <a:lnSpc>
                <a:spcPct val="100000"/>
              </a:lnSpc>
              <a:spcBef>
                <a:spcPts val="1140"/>
              </a:spcBef>
            </a:pP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Accoglienza:</a:t>
            </a:r>
            <a:endParaRPr sz="1350">
              <a:latin typeface="Roboto"/>
              <a:cs typeface="Roboto"/>
            </a:endParaRPr>
          </a:p>
          <a:p>
            <a:pPr marL="12700" marR="5080" indent="156845" algn="ctr">
              <a:lnSpc>
                <a:spcPct val="152200"/>
              </a:lnSpc>
              <a:spcBef>
                <a:spcPts val="5"/>
              </a:spcBef>
              <a:buSzPct val="92592"/>
              <a:buAutoNum type="arabicParenR"/>
              <a:tabLst>
                <a:tab pos="169545" algn="l"/>
              </a:tabLst>
            </a:pP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Caccia</a:t>
            </a:r>
            <a:r>
              <a:rPr sz="1350" spc="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al</a:t>
            </a:r>
            <a:r>
              <a:rPr sz="1350" spc="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tesoro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con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i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spc="-20" dirty="0">
                <a:solidFill>
                  <a:srgbClr val="14213E"/>
                </a:solidFill>
                <a:latin typeface="Roboto"/>
                <a:cs typeface="Roboto"/>
              </a:rPr>
              <a:t>pirati-</a:t>
            </a:r>
            <a:r>
              <a:rPr sz="1350" spc="-25" dirty="0">
                <a:solidFill>
                  <a:srgbClr val="14213E"/>
                </a:solidFill>
                <a:latin typeface="Roboto"/>
                <a:cs typeface="Roboto"/>
              </a:rPr>
              <a:t>maestri</a:t>
            </a:r>
            <a:endParaRPr sz="1350">
              <a:latin typeface="Roboto"/>
              <a:cs typeface="Roboto"/>
            </a:endParaRPr>
          </a:p>
          <a:p>
            <a:pPr marL="269875" indent="-200025">
              <a:lnSpc>
                <a:spcPct val="100000"/>
              </a:lnSpc>
              <a:spcBef>
                <a:spcPts val="844"/>
              </a:spcBef>
              <a:buSzPct val="92592"/>
              <a:buAutoNum type="arabicParenR"/>
              <a:tabLst>
                <a:tab pos="269875" algn="l"/>
              </a:tabLst>
            </a:pP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Lettura</a:t>
            </a:r>
            <a:r>
              <a:rPr sz="1350" spc="-4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a</a:t>
            </a:r>
            <a:r>
              <a:rPr sz="1350" spc="-4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spc="-20" dirty="0">
                <a:solidFill>
                  <a:srgbClr val="14213E"/>
                </a:solidFill>
                <a:latin typeface="Roboto"/>
                <a:cs typeface="Roboto"/>
              </a:rPr>
              <a:t>tema</a:t>
            </a:r>
            <a:endParaRPr sz="135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15342" y="4430044"/>
            <a:ext cx="2051050" cy="305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  <a:tabLst>
                <a:tab pos="988060" algn="l"/>
                <a:tab pos="1887220" algn="l"/>
              </a:tabLst>
            </a:pPr>
            <a:r>
              <a:rPr sz="2200" spc="-50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  <a:r>
              <a:rPr sz="2200" spc="-50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  <a:r>
              <a:rPr sz="2200" spc="-50" dirty="0">
                <a:solidFill>
                  <a:srgbClr val="FFFFFF"/>
                </a:solidFill>
                <a:latin typeface="Georgia"/>
                <a:cs typeface="Georgia"/>
              </a:rPr>
              <a:t>3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980"/>
              </a:spcBef>
            </a:pPr>
            <a:endParaRPr sz="2200">
              <a:latin typeface="Georgia"/>
              <a:cs typeface="Georgia"/>
            </a:endParaRPr>
          </a:p>
          <a:p>
            <a:pPr marR="48895" algn="ctr">
              <a:lnSpc>
                <a:spcPct val="100000"/>
              </a:lnSpc>
            </a:pPr>
            <a:r>
              <a:rPr sz="1800" spc="-10" dirty="0">
                <a:solidFill>
                  <a:srgbClr val="476FD6"/>
                </a:solidFill>
                <a:latin typeface="Georgia"/>
                <a:cs typeface="Georgia"/>
              </a:rPr>
              <a:t>Ottobre:</a:t>
            </a:r>
            <a:endParaRPr sz="1800">
              <a:latin typeface="Georgia"/>
              <a:cs typeface="Georgia"/>
            </a:endParaRPr>
          </a:p>
          <a:p>
            <a:pPr marL="156845" marR="50165" indent="-156845" algn="ctr">
              <a:lnSpc>
                <a:spcPct val="100000"/>
              </a:lnSpc>
              <a:spcBef>
                <a:spcPts val="590"/>
              </a:spcBef>
              <a:buSzPct val="92592"/>
              <a:buAutoNum type="arabicParenR" startAt="3"/>
              <a:tabLst>
                <a:tab pos="156845" algn="l"/>
              </a:tabLst>
            </a:pP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Festa</a:t>
            </a:r>
            <a:r>
              <a:rPr sz="1350" spc="-1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del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 Riuso</a:t>
            </a:r>
            <a:endParaRPr sz="1350">
              <a:latin typeface="Roboto"/>
              <a:cs typeface="Roboto"/>
            </a:endParaRPr>
          </a:p>
          <a:p>
            <a:pPr marL="107950">
              <a:lnSpc>
                <a:spcPct val="100000"/>
              </a:lnSpc>
              <a:spcBef>
                <a:spcPts val="850"/>
              </a:spcBef>
            </a:pP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(Quartiere</a:t>
            </a:r>
            <a:r>
              <a:rPr sz="1350" spc="-3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Fiorenzuola)</a:t>
            </a:r>
            <a:endParaRPr sz="1350">
              <a:latin typeface="Roboto"/>
              <a:cs typeface="Roboto"/>
            </a:endParaRPr>
          </a:p>
          <a:p>
            <a:pPr marL="205104" marR="62865" indent="-193040">
              <a:lnSpc>
                <a:spcPct val="152200"/>
              </a:lnSpc>
              <a:buSzPct val="92592"/>
              <a:buAutoNum type="arabicParenR" startAt="4"/>
              <a:tabLst>
                <a:tab pos="205104" algn="l"/>
                <a:tab pos="212090" algn="l"/>
              </a:tabLst>
            </a:pP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	Prove</a:t>
            </a:r>
            <a:r>
              <a:rPr sz="1350" spc="-4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di</a:t>
            </a:r>
            <a:r>
              <a:rPr sz="1350" spc="-4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evacuazione</a:t>
            </a:r>
            <a:r>
              <a:rPr sz="1350" spc="-4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spc="-50" dirty="0">
                <a:solidFill>
                  <a:srgbClr val="14213E"/>
                </a:solidFill>
                <a:latin typeface="Roboto"/>
                <a:cs typeface="Roboto"/>
              </a:rPr>
              <a:t>e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la</a:t>
            </a:r>
            <a:r>
              <a:rPr sz="1350" spc="-1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gestione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dei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 rischi</a:t>
            </a:r>
            <a:endParaRPr sz="1350">
              <a:latin typeface="Roboto"/>
              <a:cs typeface="Roboto"/>
            </a:endParaRPr>
          </a:p>
          <a:p>
            <a:pPr marL="620395" marR="432434" indent="-238125">
              <a:lnSpc>
                <a:spcPct val="152200"/>
              </a:lnSpc>
            </a:pP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legati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al</a:t>
            </a:r>
            <a:r>
              <a:rPr sz="1350" spc="-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fuoco</a:t>
            </a:r>
            <a:r>
              <a:rPr sz="1350" spc="-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spc="-50" dirty="0">
                <a:solidFill>
                  <a:srgbClr val="14213E"/>
                </a:solidFill>
                <a:latin typeface="Roboto"/>
                <a:cs typeface="Roboto"/>
              </a:rPr>
              <a:t>e 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terremoti.</a:t>
            </a:r>
            <a:endParaRPr sz="1350">
              <a:latin typeface="Roboto"/>
              <a:cs typeface="Robo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58914" y="1928254"/>
            <a:ext cx="1495425" cy="162052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85"/>
              </a:spcBef>
            </a:pPr>
            <a:r>
              <a:rPr sz="1800" spc="-10" dirty="0">
                <a:solidFill>
                  <a:srgbClr val="476FD6"/>
                </a:solidFill>
                <a:latin typeface="Georgia"/>
                <a:cs typeface="Georgia"/>
              </a:rPr>
              <a:t>Novembre: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5)Festa</a:t>
            </a:r>
            <a:r>
              <a:rPr sz="1350" spc="-2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degli</a:t>
            </a:r>
            <a:r>
              <a:rPr sz="1350" spc="-2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alberi</a:t>
            </a:r>
            <a:endParaRPr sz="1350">
              <a:latin typeface="Roboto"/>
              <a:cs typeface="Roboto"/>
            </a:endParaRPr>
          </a:p>
          <a:p>
            <a:pPr marL="59690" marR="50800" algn="ctr">
              <a:lnSpc>
                <a:spcPct val="152200"/>
              </a:lnSpc>
            </a:pP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Uscita</a:t>
            </a:r>
            <a:r>
              <a:rPr sz="1350" spc="-6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esplorativa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nel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 quartiere 6)Semina</a:t>
            </a:r>
            <a:endParaRPr sz="1350">
              <a:latin typeface="Roboto"/>
              <a:cs typeface="Robo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05418" y="4381023"/>
            <a:ext cx="418465" cy="859155"/>
            <a:chOff x="6205418" y="4381023"/>
            <a:chExt cx="418465" cy="859155"/>
          </a:xfrm>
        </p:grpSpPr>
        <p:sp>
          <p:nvSpPr>
            <p:cNvPr id="17" name="object 17"/>
            <p:cNvSpPr/>
            <p:nvPr/>
          </p:nvSpPr>
          <p:spPr>
            <a:xfrm>
              <a:off x="6395798" y="4589977"/>
              <a:ext cx="37465" cy="650240"/>
            </a:xfrm>
            <a:custGeom>
              <a:avLst/>
              <a:gdLst/>
              <a:ahLst/>
              <a:cxnLst/>
              <a:rect l="l" t="t" r="r" b="b"/>
              <a:pathLst>
                <a:path w="37464" h="650239">
                  <a:moveTo>
                    <a:pt x="37148" y="650080"/>
                  </a:moveTo>
                  <a:lnTo>
                    <a:pt x="0" y="650080"/>
                  </a:lnTo>
                  <a:lnTo>
                    <a:pt x="0" y="0"/>
                  </a:lnTo>
                  <a:lnTo>
                    <a:pt x="37148" y="0"/>
                  </a:lnTo>
                  <a:lnTo>
                    <a:pt x="37148" y="650080"/>
                  </a:lnTo>
                  <a:close/>
                </a:path>
              </a:pathLst>
            </a:custGeom>
            <a:solidFill>
              <a:srgbClr val="378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05418" y="4381023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4">
                  <a:moveTo>
                    <a:pt x="306465" y="417908"/>
                  </a:moveTo>
                  <a:lnTo>
                    <a:pt x="111443" y="417908"/>
                  </a:lnTo>
                  <a:lnTo>
                    <a:pt x="68064" y="409151"/>
                  </a:lnTo>
                  <a:lnTo>
                    <a:pt x="32641" y="385267"/>
                  </a:lnTo>
                  <a:lnTo>
                    <a:pt x="8757" y="349844"/>
                  </a:lnTo>
                  <a:lnTo>
                    <a:pt x="0" y="306465"/>
                  </a:lnTo>
                  <a:lnTo>
                    <a:pt x="0" y="111444"/>
                  </a:lnTo>
                  <a:lnTo>
                    <a:pt x="8757" y="68065"/>
                  </a:lnTo>
                  <a:lnTo>
                    <a:pt x="32641" y="32641"/>
                  </a:lnTo>
                  <a:lnTo>
                    <a:pt x="68064" y="8757"/>
                  </a:lnTo>
                  <a:lnTo>
                    <a:pt x="111443" y="0"/>
                  </a:lnTo>
                  <a:lnTo>
                    <a:pt x="306465" y="0"/>
                  </a:lnTo>
                  <a:lnTo>
                    <a:pt x="349112" y="8483"/>
                  </a:lnTo>
                  <a:lnTo>
                    <a:pt x="385267" y="32641"/>
                  </a:lnTo>
                  <a:lnTo>
                    <a:pt x="409426" y="68796"/>
                  </a:lnTo>
                  <a:lnTo>
                    <a:pt x="417909" y="111444"/>
                  </a:lnTo>
                  <a:lnTo>
                    <a:pt x="417909" y="306465"/>
                  </a:lnTo>
                  <a:lnTo>
                    <a:pt x="409151" y="349844"/>
                  </a:lnTo>
                  <a:lnTo>
                    <a:pt x="385268" y="385267"/>
                  </a:lnTo>
                  <a:lnTo>
                    <a:pt x="349844" y="409151"/>
                  </a:lnTo>
                  <a:lnTo>
                    <a:pt x="306465" y="417908"/>
                  </a:lnTo>
                  <a:close/>
                </a:path>
              </a:pathLst>
            </a:custGeom>
            <a:solidFill>
              <a:srgbClr val="1F7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396673" y="4430044"/>
            <a:ext cx="187325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0" dirty="0">
                <a:solidFill>
                  <a:srgbClr val="FFFFFF"/>
                </a:solidFill>
                <a:latin typeface="Georgia"/>
                <a:cs typeface="Georgia"/>
              </a:rPr>
              <a:t>4</a:t>
            </a:r>
            <a:endParaRPr sz="2200">
              <a:latin typeface="Georgia"/>
              <a:cs typeface="Georg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106245" y="3939897"/>
            <a:ext cx="418465" cy="859155"/>
            <a:chOff x="7106245" y="3939897"/>
            <a:chExt cx="418465" cy="859155"/>
          </a:xfrm>
        </p:grpSpPr>
        <p:sp>
          <p:nvSpPr>
            <p:cNvPr id="21" name="object 21"/>
            <p:cNvSpPr/>
            <p:nvPr/>
          </p:nvSpPr>
          <p:spPr>
            <a:xfrm>
              <a:off x="7296626" y="3939897"/>
              <a:ext cx="37465" cy="650240"/>
            </a:xfrm>
            <a:custGeom>
              <a:avLst/>
              <a:gdLst/>
              <a:ahLst/>
              <a:cxnLst/>
              <a:rect l="l" t="t" r="r" b="b"/>
              <a:pathLst>
                <a:path w="37465" h="650239">
                  <a:moveTo>
                    <a:pt x="37148" y="650080"/>
                  </a:moveTo>
                  <a:lnTo>
                    <a:pt x="0" y="650080"/>
                  </a:lnTo>
                  <a:lnTo>
                    <a:pt x="0" y="0"/>
                  </a:lnTo>
                  <a:lnTo>
                    <a:pt x="37148" y="0"/>
                  </a:lnTo>
                  <a:lnTo>
                    <a:pt x="37148" y="650080"/>
                  </a:lnTo>
                  <a:close/>
                </a:path>
              </a:pathLst>
            </a:custGeom>
            <a:solidFill>
              <a:srgbClr val="378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06245" y="4381023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4">
                  <a:moveTo>
                    <a:pt x="306464" y="417908"/>
                  </a:moveTo>
                  <a:lnTo>
                    <a:pt x="111443" y="417908"/>
                  </a:lnTo>
                  <a:lnTo>
                    <a:pt x="68064" y="409151"/>
                  </a:lnTo>
                  <a:lnTo>
                    <a:pt x="32641" y="385267"/>
                  </a:lnTo>
                  <a:lnTo>
                    <a:pt x="8757" y="349844"/>
                  </a:lnTo>
                  <a:lnTo>
                    <a:pt x="0" y="306465"/>
                  </a:lnTo>
                  <a:lnTo>
                    <a:pt x="0" y="111444"/>
                  </a:lnTo>
                  <a:lnTo>
                    <a:pt x="8757" y="68065"/>
                  </a:lnTo>
                  <a:lnTo>
                    <a:pt x="32641" y="32641"/>
                  </a:lnTo>
                  <a:lnTo>
                    <a:pt x="68064" y="8757"/>
                  </a:lnTo>
                  <a:lnTo>
                    <a:pt x="111443" y="0"/>
                  </a:lnTo>
                  <a:lnTo>
                    <a:pt x="306464" y="0"/>
                  </a:lnTo>
                  <a:lnTo>
                    <a:pt x="349113" y="8483"/>
                  </a:lnTo>
                  <a:lnTo>
                    <a:pt x="385267" y="32641"/>
                  </a:lnTo>
                  <a:lnTo>
                    <a:pt x="409425" y="68796"/>
                  </a:lnTo>
                  <a:lnTo>
                    <a:pt x="417908" y="111444"/>
                  </a:lnTo>
                  <a:lnTo>
                    <a:pt x="417908" y="306465"/>
                  </a:lnTo>
                  <a:lnTo>
                    <a:pt x="409151" y="349844"/>
                  </a:lnTo>
                  <a:lnTo>
                    <a:pt x="385267" y="385267"/>
                  </a:lnTo>
                  <a:lnTo>
                    <a:pt x="349843" y="409151"/>
                  </a:lnTo>
                  <a:lnTo>
                    <a:pt x="306464" y="417908"/>
                  </a:lnTo>
                  <a:close/>
                </a:path>
              </a:pathLst>
            </a:custGeom>
            <a:solidFill>
              <a:srgbClr val="1F7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290236" y="4430044"/>
            <a:ext cx="172720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0" dirty="0">
                <a:solidFill>
                  <a:srgbClr val="FFFFFF"/>
                </a:solidFill>
                <a:latin typeface="Georgia"/>
                <a:cs typeface="Georgia"/>
              </a:rPr>
              <a:t>5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99987" y="2383879"/>
            <a:ext cx="1460500" cy="130746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52729">
              <a:lnSpc>
                <a:spcPct val="100000"/>
              </a:lnSpc>
              <a:spcBef>
                <a:spcPts val="885"/>
              </a:spcBef>
            </a:pPr>
            <a:r>
              <a:rPr sz="1800" spc="-10" dirty="0">
                <a:solidFill>
                  <a:srgbClr val="476FD6"/>
                </a:solidFill>
                <a:latin typeface="Georgia"/>
                <a:cs typeface="Georgia"/>
              </a:rPr>
              <a:t>Gennaio:</a:t>
            </a:r>
            <a:endParaRPr sz="1800">
              <a:latin typeface="Georgia"/>
              <a:cs typeface="Georgia"/>
            </a:endParaRPr>
          </a:p>
          <a:p>
            <a:pPr marL="59055">
              <a:lnSpc>
                <a:spcPct val="100000"/>
              </a:lnSpc>
              <a:spcBef>
                <a:spcPts val="590"/>
              </a:spcBef>
            </a:pP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10)</a:t>
            </a:r>
            <a:r>
              <a:rPr sz="1350" spc="2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Osservazione</a:t>
            </a:r>
            <a:endParaRPr sz="1350">
              <a:latin typeface="Roboto"/>
              <a:cs typeface="Roboto"/>
            </a:endParaRPr>
          </a:p>
          <a:p>
            <a:pPr marL="420370" marR="5080" indent="-408305">
              <a:lnSpc>
                <a:spcPct val="152200"/>
              </a:lnSpc>
            </a:pP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della</a:t>
            </a:r>
            <a:r>
              <a:rPr sz="1350" spc="-4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crescita</a:t>
            </a:r>
            <a:r>
              <a:rPr sz="1350" spc="-4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delle sementi</a:t>
            </a:r>
            <a:endParaRPr sz="1350">
              <a:latin typeface="Roboto"/>
              <a:cs typeface="Robo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007071" y="4381023"/>
            <a:ext cx="418465" cy="859155"/>
            <a:chOff x="8007071" y="4381023"/>
            <a:chExt cx="418465" cy="859155"/>
          </a:xfrm>
        </p:grpSpPr>
        <p:sp>
          <p:nvSpPr>
            <p:cNvPr id="26" name="object 26"/>
            <p:cNvSpPr/>
            <p:nvPr/>
          </p:nvSpPr>
          <p:spPr>
            <a:xfrm>
              <a:off x="8197452" y="4589977"/>
              <a:ext cx="37465" cy="650240"/>
            </a:xfrm>
            <a:custGeom>
              <a:avLst/>
              <a:gdLst/>
              <a:ahLst/>
              <a:cxnLst/>
              <a:rect l="l" t="t" r="r" b="b"/>
              <a:pathLst>
                <a:path w="37465" h="650239">
                  <a:moveTo>
                    <a:pt x="37147" y="650080"/>
                  </a:moveTo>
                  <a:lnTo>
                    <a:pt x="0" y="650080"/>
                  </a:lnTo>
                  <a:lnTo>
                    <a:pt x="0" y="0"/>
                  </a:lnTo>
                  <a:lnTo>
                    <a:pt x="37147" y="0"/>
                  </a:lnTo>
                  <a:lnTo>
                    <a:pt x="37147" y="650080"/>
                  </a:lnTo>
                  <a:close/>
                </a:path>
              </a:pathLst>
            </a:custGeom>
            <a:solidFill>
              <a:srgbClr val="378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07071" y="4381023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4">
                  <a:moveTo>
                    <a:pt x="306465" y="417908"/>
                  </a:moveTo>
                  <a:lnTo>
                    <a:pt x="111443" y="417908"/>
                  </a:lnTo>
                  <a:lnTo>
                    <a:pt x="68064" y="409151"/>
                  </a:lnTo>
                  <a:lnTo>
                    <a:pt x="32641" y="385267"/>
                  </a:lnTo>
                  <a:lnTo>
                    <a:pt x="8757" y="349844"/>
                  </a:lnTo>
                  <a:lnTo>
                    <a:pt x="0" y="306465"/>
                  </a:lnTo>
                  <a:lnTo>
                    <a:pt x="0" y="111444"/>
                  </a:lnTo>
                  <a:lnTo>
                    <a:pt x="8757" y="68065"/>
                  </a:lnTo>
                  <a:lnTo>
                    <a:pt x="32641" y="32641"/>
                  </a:lnTo>
                  <a:lnTo>
                    <a:pt x="68064" y="8757"/>
                  </a:lnTo>
                  <a:lnTo>
                    <a:pt x="111443" y="0"/>
                  </a:lnTo>
                  <a:lnTo>
                    <a:pt x="306465" y="0"/>
                  </a:lnTo>
                  <a:lnTo>
                    <a:pt x="349112" y="8483"/>
                  </a:lnTo>
                  <a:lnTo>
                    <a:pt x="385267" y="32641"/>
                  </a:lnTo>
                  <a:lnTo>
                    <a:pt x="409426" y="68796"/>
                  </a:lnTo>
                  <a:lnTo>
                    <a:pt x="417909" y="111444"/>
                  </a:lnTo>
                  <a:lnTo>
                    <a:pt x="417909" y="306465"/>
                  </a:lnTo>
                  <a:lnTo>
                    <a:pt x="409151" y="349844"/>
                  </a:lnTo>
                  <a:lnTo>
                    <a:pt x="385268" y="385267"/>
                  </a:lnTo>
                  <a:lnTo>
                    <a:pt x="349844" y="409151"/>
                  </a:lnTo>
                  <a:lnTo>
                    <a:pt x="306465" y="417908"/>
                  </a:lnTo>
                  <a:close/>
                </a:path>
              </a:pathLst>
            </a:custGeom>
            <a:solidFill>
              <a:srgbClr val="1F7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195350" y="4430044"/>
            <a:ext cx="181610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0" dirty="0">
                <a:solidFill>
                  <a:srgbClr val="FFFFFF"/>
                </a:solidFill>
                <a:latin typeface="Georgia"/>
                <a:cs typeface="Georgia"/>
              </a:rPr>
              <a:t>6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92741" y="5441910"/>
            <a:ext cx="1230630" cy="15779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25"/>
              </a:spcBef>
            </a:pPr>
            <a:r>
              <a:rPr sz="1800" spc="-10" dirty="0">
                <a:solidFill>
                  <a:srgbClr val="476FD6"/>
                </a:solidFill>
                <a:latin typeface="Georgia"/>
                <a:cs typeface="Georgia"/>
              </a:rPr>
              <a:t>Febbraio</a:t>
            </a:r>
            <a:endParaRPr sz="1800">
              <a:latin typeface="Georgia"/>
              <a:cs typeface="Georgia"/>
            </a:endParaRPr>
          </a:p>
          <a:p>
            <a:pPr marL="12700" marR="5080" indent="253365" algn="ctr">
              <a:lnSpc>
                <a:spcPct val="152200"/>
              </a:lnSpc>
              <a:spcBef>
                <a:spcPts val="170"/>
              </a:spcBef>
              <a:buSzPct val="92592"/>
              <a:buAutoNum type="arabicParenR" startAt="11"/>
              <a:tabLst>
                <a:tab pos="266065" algn="l"/>
              </a:tabLst>
            </a:pP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Carnevale</a:t>
            </a:r>
            <a:r>
              <a:rPr sz="1350" spc="-3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spc="-50" dirty="0">
                <a:solidFill>
                  <a:srgbClr val="14213E"/>
                </a:solidFill>
                <a:latin typeface="Roboto"/>
                <a:cs typeface="Roboto"/>
              </a:rPr>
              <a:t>a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tema</a:t>
            </a:r>
            <a:r>
              <a:rPr sz="1350" spc="1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Elemental</a:t>
            </a:r>
            <a:endParaRPr sz="1350">
              <a:latin typeface="Roboto"/>
              <a:cs typeface="Roboto"/>
            </a:endParaRPr>
          </a:p>
          <a:p>
            <a:pPr marL="55244" marR="46990" indent="-635" algn="ctr">
              <a:lnSpc>
                <a:spcPct val="152200"/>
              </a:lnSpc>
              <a:buSzPct val="92592"/>
              <a:buAutoNum type="arabicParenR" startAt="11"/>
              <a:tabLst>
                <a:tab pos="55244" algn="l"/>
                <a:tab pos="307975" algn="l"/>
              </a:tabLst>
            </a:pP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	Uscita</a:t>
            </a:r>
            <a:r>
              <a:rPr sz="1350" spc="-6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spc="-50" dirty="0">
                <a:solidFill>
                  <a:srgbClr val="14213E"/>
                </a:solidFill>
                <a:latin typeface="Roboto"/>
                <a:cs typeface="Roboto"/>
              </a:rPr>
              <a:t>a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piedi</a:t>
            </a:r>
            <a:r>
              <a:rPr sz="1350" spc="-2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di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 Plesso</a:t>
            </a:r>
            <a:endParaRPr sz="1350">
              <a:latin typeface="Roboto"/>
              <a:cs typeface="Robot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907898" y="3939897"/>
            <a:ext cx="418465" cy="859155"/>
            <a:chOff x="8907898" y="3939897"/>
            <a:chExt cx="418465" cy="859155"/>
          </a:xfrm>
        </p:grpSpPr>
        <p:sp>
          <p:nvSpPr>
            <p:cNvPr id="31" name="object 31"/>
            <p:cNvSpPr/>
            <p:nvPr/>
          </p:nvSpPr>
          <p:spPr>
            <a:xfrm>
              <a:off x="9098279" y="3939897"/>
              <a:ext cx="37465" cy="650240"/>
            </a:xfrm>
            <a:custGeom>
              <a:avLst/>
              <a:gdLst/>
              <a:ahLst/>
              <a:cxnLst/>
              <a:rect l="l" t="t" r="r" b="b"/>
              <a:pathLst>
                <a:path w="37465" h="650239">
                  <a:moveTo>
                    <a:pt x="37147" y="650080"/>
                  </a:moveTo>
                  <a:lnTo>
                    <a:pt x="0" y="650080"/>
                  </a:lnTo>
                  <a:lnTo>
                    <a:pt x="0" y="0"/>
                  </a:lnTo>
                  <a:lnTo>
                    <a:pt x="37147" y="0"/>
                  </a:lnTo>
                  <a:lnTo>
                    <a:pt x="37147" y="650080"/>
                  </a:lnTo>
                  <a:close/>
                </a:path>
              </a:pathLst>
            </a:custGeom>
            <a:solidFill>
              <a:srgbClr val="378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907898" y="4381023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4">
                  <a:moveTo>
                    <a:pt x="306464" y="417908"/>
                  </a:moveTo>
                  <a:lnTo>
                    <a:pt x="111443" y="417908"/>
                  </a:lnTo>
                  <a:lnTo>
                    <a:pt x="68064" y="409151"/>
                  </a:lnTo>
                  <a:lnTo>
                    <a:pt x="32640" y="385267"/>
                  </a:lnTo>
                  <a:lnTo>
                    <a:pt x="8757" y="349844"/>
                  </a:lnTo>
                  <a:lnTo>
                    <a:pt x="0" y="306465"/>
                  </a:lnTo>
                  <a:lnTo>
                    <a:pt x="0" y="111444"/>
                  </a:lnTo>
                  <a:lnTo>
                    <a:pt x="8757" y="68065"/>
                  </a:lnTo>
                  <a:lnTo>
                    <a:pt x="32640" y="32641"/>
                  </a:lnTo>
                  <a:lnTo>
                    <a:pt x="68064" y="8757"/>
                  </a:lnTo>
                  <a:lnTo>
                    <a:pt x="111443" y="0"/>
                  </a:lnTo>
                  <a:lnTo>
                    <a:pt x="306464" y="0"/>
                  </a:lnTo>
                  <a:lnTo>
                    <a:pt x="349112" y="8483"/>
                  </a:lnTo>
                  <a:lnTo>
                    <a:pt x="385268" y="32641"/>
                  </a:lnTo>
                  <a:lnTo>
                    <a:pt x="409425" y="68796"/>
                  </a:lnTo>
                  <a:lnTo>
                    <a:pt x="417908" y="111444"/>
                  </a:lnTo>
                  <a:lnTo>
                    <a:pt x="417908" y="306465"/>
                  </a:lnTo>
                  <a:lnTo>
                    <a:pt x="409150" y="349844"/>
                  </a:lnTo>
                  <a:lnTo>
                    <a:pt x="385267" y="385267"/>
                  </a:lnTo>
                  <a:lnTo>
                    <a:pt x="349843" y="409151"/>
                  </a:lnTo>
                  <a:lnTo>
                    <a:pt x="306464" y="417908"/>
                  </a:lnTo>
                  <a:close/>
                </a:path>
              </a:pathLst>
            </a:custGeom>
            <a:solidFill>
              <a:srgbClr val="1F7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9095105" y="4430044"/>
            <a:ext cx="179070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45" dirty="0">
                <a:solidFill>
                  <a:srgbClr val="FFFFFF"/>
                </a:solidFill>
                <a:latin typeface="Georgia"/>
                <a:cs typeface="Georgia"/>
              </a:rPr>
              <a:t>7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81189" y="2327636"/>
            <a:ext cx="1557655" cy="14833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1800" spc="-10" dirty="0">
                <a:solidFill>
                  <a:srgbClr val="476FD6"/>
                </a:solidFill>
                <a:latin typeface="Georgia"/>
                <a:cs typeface="Georgia"/>
              </a:rPr>
              <a:t>Marzo:</a:t>
            </a:r>
            <a:endParaRPr sz="1800">
              <a:latin typeface="Georgia"/>
              <a:cs typeface="Georgia"/>
            </a:endParaRPr>
          </a:p>
          <a:p>
            <a:pPr marL="12700" marR="5080" indent="694690">
              <a:lnSpc>
                <a:spcPct val="125000"/>
              </a:lnSpc>
              <a:spcBef>
                <a:spcPts val="150"/>
              </a:spcBef>
              <a:buSzPct val="92857"/>
              <a:buAutoNum type="arabicParenR" startAt="13"/>
              <a:tabLst>
                <a:tab pos="707390" algn="l"/>
              </a:tabLst>
            </a:pPr>
            <a:r>
              <a:rPr sz="1400" spc="-20" dirty="0">
                <a:latin typeface="Roboto"/>
                <a:cs typeface="Roboto"/>
              </a:rPr>
              <a:t>Libro </a:t>
            </a:r>
            <a:r>
              <a:rPr sz="1400" spc="-45" dirty="0">
                <a:latin typeface="Roboto"/>
                <a:cs typeface="Roboto"/>
              </a:rPr>
              <a:t>sensoriale-</a:t>
            </a:r>
            <a:r>
              <a:rPr sz="1400" spc="-10" dirty="0">
                <a:latin typeface="Roboto"/>
                <a:cs typeface="Roboto"/>
              </a:rPr>
              <a:t>progetto</a:t>
            </a:r>
            <a:endParaRPr sz="14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400" dirty="0">
                <a:latin typeface="Roboto"/>
                <a:cs typeface="Roboto"/>
              </a:rPr>
              <a:t>a</a:t>
            </a:r>
            <a:r>
              <a:rPr sz="1400" spc="-35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classi</a:t>
            </a:r>
            <a:r>
              <a:rPr sz="1400" spc="-30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aperte</a:t>
            </a:r>
            <a:endParaRPr sz="1400">
              <a:latin typeface="Roboto"/>
              <a:cs typeface="Roboto"/>
            </a:endParaRPr>
          </a:p>
          <a:p>
            <a:pPr marL="259079" indent="-259079" algn="ctr">
              <a:lnSpc>
                <a:spcPct val="100000"/>
              </a:lnSpc>
              <a:spcBef>
                <a:spcPts val="420"/>
              </a:spcBef>
              <a:buSzPct val="92857"/>
              <a:buAutoNum type="arabicParenR" startAt="14"/>
              <a:tabLst>
                <a:tab pos="259079" algn="l"/>
              </a:tabLst>
            </a:pPr>
            <a:r>
              <a:rPr sz="1400" spc="-10" dirty="0">
                <a:latin typeface="Roboto"/>
                <a:cs typeface="Roboto"/>
              </a:rPr>
              <a:t>“Casa</a:t>
            </a:r>
            <a:r>
              <a:rPr sz="1400" spc="-55" dirty="0">
                <a:latin typeface="Roboto"/>
                <a:cs typeface="Roboto"/>
              </a:rPr>
              <a:t> </a:t>
            </a:r>
            <a:r>
              <a:rPr sz="1400" spc="-25" dirty="0">
                <a:latin typeface="Roboto"/>
                <a:cs typeface="Roboto"/>
              </a:rPr>
              <a:t>tua”</a:t>
            </a:r>
            <a:r>
              <a:rPr sz="1400" spc="-50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Ghali</a:t>
            </a:r>
            <a:endParaRPr sz="1400">
              <a:latin typeface="Roboto"/>
              <a:cs typeface="Roboto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9808725" y="4381023"/>
            <a:ext cx="418465" cy="859155"/>
            <a:chOff x="9808725" y="4381023"/>
            <a:chExt cx="418465" cy="859155"/>
          </a:xfrm>
        </p:grpSpPr>
        <p:sp>
          <p:nvSpPr>
            <p:cNvPr id="36" name="object 36"/>
            <p:cNvSpPr/>
            <p:nvPr/>
          </p:nvSpPr>
          <p:spPr>
            <a:xfrm>
              <a:off x="9999106" y="4589977"/>
              <a:ext cx="37465" cy="650240"/>
            </a:xfrm>
            <a:custGeom>
              <a:avLst/>
              <a:gdLst/>
              <a:ahLst/>
              <a:cxnLst/>
              <a:rect l="l" t="t" r="r" b="b"/>
              <a:pathLst>
                <a:path w="37465" h="650239">
                  <a:moveTo>
                    <a:pt x="37147" y="650080"/>
                  </a:moveTo>
                  <a:lnTo>
                    <a:pt x="0" y="650080"/>
                  </a:lnTo>
                  <a:lnTo>
                    <a:pt x="0" y="0"/>
                  </a:lnTo>
                  <a:lnTo>
                    <a:pt x="37147" y="0"/>
                  </a:lnTo>
                  <a:lnTo>
                    <a:pt x="37147" y="650080"/>
                  </a:lnTo>
                  <a:close/>
                </a:path>
              </a:pathLst>
            </a:custGeom>
            <a:solidFill>
              <a:srgbClr val="378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808725" y="4381023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4">
                  <a:moveTo>
                    <a:pt x="306465" y="417908"/>
                  </a:moveTo>
                  <a:lnTo>
                    <a:pt x="111443" y="417908"/>
                  </a:lnTo>
                  <a:lnTo>
                    <a:pt x="68064" y="409151"/>
                  </a:lnTo>
                  <a:lnTo>
                    <a:pt x="32641" y="385267"/>
                  </a:lnTo>
                  <a:lnTo>
                    <a:pt x="8757" y="349844"/>
                  </a:lnTo>
                  <a:lnTo>
                    <a:pt x="0" y="306465"/>
                  </a:lnTo>
                  <a:lnTo>
                    <a:pt x="0" y="111444"/>
                  </a:lnTo>
                  <a:lnTo>
                    <a:pt x="8757" y="68065"/>
                  </a:lnTo>
                  <a:lnTo>
                    <a:pt x="32641" y="32641"/>
                  </a:lnTo>
                  <a:lnTo>
                    <a:pt x="68064" y="8757"/>
                  </a:lnTo>
                  <a:lnTo>
                    <a:pt x="111443" y="0"/>
                  </a:lnTo>
                  <a:lnTo>
                    <a:pt x="306465" y="0"/>
                  </a:lnTo>
                  <a:lnTo>
                    <a:pt x="349112" y="8483"/>
                  </a:lnTo>
                  <a:lnTo>
                    <a:pt x="385267" y="32641"/>
                  </a:lnTo>
                  <a:lnTo>
                    <a:pt x="409426" y="68796"/>
                  </a:lnTo>
                  <a:lnTo>
                    <a:pt x="417909" y="111444"/>
                  </a:lnTo>
                  <a:lnTo>
                    <a:pt x="417909" y="306465"/>
                  </a:lnTo>
                  <a:lnTo>
                    <a:pt x="409151" y="349844"/>
                  </a:lnTo>
                  <a:lnTo>
                    <a:pt x="385268" y="385267"/>
                  </a:lnTo>
                  <a:lnTo>
                    <a:pt x="349844" y="409151"/>
                  </a:lnTo>
                  <a:lnTo>
                    <a:pt x="306465" y="417908"/>
                  </a:lnTo>
                  <a:close/>
                </a:path>
              </a:pathLst>
            </a:custGeom>
            <a:solidFill>
              <a:srgbClr val="1F7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9996170" y="4430044"/>
            <a:ext cx="179705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0" dirty="0">
                <a:solidFill>
                  <a:srgbClr val="FFFFFF"/>
                </a:solidFill>
                <a:latin typeface="Georgia"/>
                <a:cs typeface="Georgia"/>
              </a:rPr>
              <a:t>8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77930" y="5372179"/>
            <a:ext cx="2403475" cy="224726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843280">
              <a:lnSpc>
                <a:spcPct val="100000"/>
              </a:lnSpc>
              <a:spcBef>
                <a:spcPts val="885"/>
              </a:spcBef>
            </a:pPr>
            <a:r>
              <a:rPr sz="1800" spc="-10" dirty="0">
                <a:solidFill>
                  <a:srgbClr val="476FD6"/>
                </a:solidFill>
                <a:latin typeface="Georgia"/>
                <a:cs typeface="Georgia"/>
              </a:rPr>
              <a:t>Aprile: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15)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Adesione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a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“Siamo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nati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spc="-25" dirty="0">
                <a:solidFill>
                  <a:srgbClr val="14213E"/>
                </a:solidFill>
                <a:latin typeface="Roboto"/>
                <a:cs typeface="Roboto"/>
              </a:rPr>
              <a:t>per</a:t>
            </a:r>
            <a:endParaRPr sz="1350">
              <a:latin typeface="Roboto"/>
              <a:cs typeface="Roboto"/>
            </a:endParaRPr>
          </a:p>
          <a:p>
            <a:pPr marL="320040" marR="312420" indent="415290">
              <a:lnSpc>
                <a:spcPct val="152200"/>
              </a:lnSpc>
            </a:pP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camminare”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16)Giornata</a:t>
            </a:r>
            <a:r>
              <a:rPr sz="1350" spc="-4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della</a:t>
            </a:r>
            <a:r>
              <a:rPr sz="1350" spc="-5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Terra</a:t>
            </a:r>
            <a:endParaRPr sz="1350">
              <a:latin typeface="Roboto"/>
              <a:cs typeface="Roboto"/>
            </a:endParaRPr>
          </a:p>
          <a:p>
            <a:pPr marL="165735" marR="5080" indent="-111125">
              <a:lnSpc>
                <a:spcPct val="152200"/>
              </a:lnSpc>
            </a:pP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17)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I</a:t>
            </a:r>
            <a:r>
              <a:rPr sz="1350" spc="-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robot</a:t>
            </a:r>
            <a:r>
              <a:rPr sz="1350" spc="-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amici</a:t>
            </a:r>
            <a:r>
              <a:rPr sz="1350" spc="-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dell’ambiente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approfondimento</a:t>
            </a:r>
            <a:r>
              <a:rPr sz="1350" spc="-2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sui</a:t>
            </a:r>
            <a:r>
              <a:rPr sz="1350" spc="-2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tipi</a:t>
            </a:r>
            <a:r>
              <a:rPr sz="1350" spc="-25" dirty="0">
                <a:solidFill>
                  <a:srgbClr val="14213E"/>
                </a:solidFill>
                <a:latin typeface="Roboto"/>
                <a:cs typeface="Roboto"/>
              </a:rPr>
              <a:t> di</a:t>
            </a:r>
            <a:endParaRPr sz="1350">
              <a:latin typeface="Roboto"/>
              <a:cs typeface="Roboto"/>
            </a:endParaRPr>
          </a:p>
          <a:p>
            <a:pPr marL="916940">
              <a:lnSpc>
                <a:spcPct val="100000"/>
              </a:lnSpc>
              <a:spcBef>
                <a:spcPts val="844"/>
              </a:spcBef>
            </a:pP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energia</a:t>
            </a:r>
            <a:endParaRPr sz="1350">
              <a:latin typeface="Roboto"/>
              <a:cs typeface="Roboto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0709553" y="3939897"/>
            <a:ext cx="418465" cy="859155"/>
            <a:chOff x="10709553" y="3939897"/>
            <a:chExt cx="418465" cy="859155"/>
          </a:xfrm>
        </p:grpSpPr>
        <p:sp>
          <p:nvSpPr>
            <p:cNvPr id="41" name="object 41"/>
            <p:cNvSpPr/>
            <p:nvPr/>
          </p:nvSpPr>
          <p:spPr>
            <a:xfrm>
              <a:off x="10899934" y="3939897"/>
              <a:ext cx="37465" cy="650240"/>
            </a:xfrm>
            <a:custGeom>
              <a:avLst/>
              <a:gdLst/>
              <a:ahLst/>
              <a:cxnLst/>
              <a:rect l="l" t="t" r="r" b="b"/>
              <a:pathLst>
                <a:path w="37465" h="650239">
                  <a:moveTo>
                    <a:pt x="37147" y="650080"/>
                  </a:moveTo>
                  <a:lnTo>
                    <a:pt x="0" y="650080"/>
                  </a:lnTo>
                  <a:lnTo>
                    <a:pt x="0" y="0"/>
                  </a:lnTo>
                  <a:lnTo>
                    <a:pt x="37147" y="0"/>
                  </a:lnTo>
                  <a:lnTo>
                    <a:pt x="37147" y="650080"/>
                  </a:lnTo>
                  <a:close/>
                </a:path>
              </a:pathLst>
            </a:custGeom>
            <a:solidFill>
              <a:srgbClr val="378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709553" y="4381023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4">
                  <a:moveTo>
                    <a:pt x="306464" y="417908"/>
                  </a:moveTo>
                  <a:lnTo>
                    <a:pt x="111443" y="417908"/>
                  </a:lnTo>
                  <a:lnTo>
                    <a:pt x="68065" y="409151"/>
                  </a:lnTo>
                  <a:lnTo>
                    <a:pt x="32641" y="385267"/>
                  </a:lnTo>
                  <a:lnTo>
                    <a:pt x="8757" y="349844"/>
                  </a:lnTo>
                  <a:lnTo>
                    <a:pt x="0" y="306465"/>
                  </a:lnTo>
                  <a:lnTo>
                    <a:pt x="0" y="111444"/>
                  </a:lnTo>
                  <a:lnTo>
                    <a:pt x="8757" y="68065"/>
                  </a:lnTo>
                  <a:lnTo>
                    <a:pt x="32641" y="32641"/>
                  </a:lnTo>
                  <a:lnTo>
                    <a:pt x="68065" y="8757"/>
                  </a:lnTo>
                  <a:lnTo>
                    <a:pt x="111443" y="0"/>
                  </a:lnTo>
                  <a:lnTo>
                    <a:pt x="306464" y="0"/>
                  </a:lnTo>
                  <a:lnTo>
                    <a:pt x="349112" y="8483"/>
                  </a:lnTo>
                  <a:lnTo>
                    <a:pt x="385267" y="32641"/>
                  </a:lnTo>
                  <a:lnTo>
                    <a:pt x="409425" y="68796"/>
                  </a:lnTo>
                  <a:lnTo>
                    <a:pt x="417908" y="111444"/>
                  </a:lnTo>
                  <a:lnTo>
                    <a:pt x="417908" y="306465"/>
                  </a:lnTo>
                  <a:lnTo>
                    <a:pt x="409151" y="349844"/>
                  </a:lnTo>
                  <a:lnTo>
                    <a:pt x="385267" y="385267"/>
                  </a:lnTo>
                  <a:lnTo>
                    <a:pt x="349844" y="409151"/>
                  </a:lnTo>
                  <a:lnTo>
                    <a:pt x="306464" y="417908"/>
                  </a:lnTo>
                  <a:close/>
                </a:path>
              </a:pathLst>
            </a:custGeom>
            <a:solidFill>
              <a:srgbClr val="1F7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0898544" y="4430044"/>
            <a:ext cx="182880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0" dirty="0">
                <a:solidFill>
                  <a:srgbClr val="FFFFFF"/>
                </a:solidFill>
                <a:latin typeface="Georgia"/>
                <a:cs typeface="Georgia"/>
              </a:rPr>
              <a:t>9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170829" y="1965838"/>
            <a:ext cx="2003425" cy="19075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25"/>
              </a:spcBef>
            </a:pPr>
            <a:r>
              <a:rPr sz="1800" spc="-10" dirty="0">
                <a:solidFill>
                  <a:srgbClr val="476FD6"/>
                </a:solidFill>
                <a:latin typeface="Georgia"/>
                <a:cs typeface="Georgia"/>
              </a:rPr>
              <a:t>Maggio:</a:t>
            </a:r>
            <a:endParaRPr sz="1800">
              <a:latin typeface="Georgia"/>
              <a:cs typeface="Georgia"/>
            </a:endParaRPr>
          </a:p>
          <a:p>
            <a:pPr marL="76835" marR="69850" indent="253365" algn="ctr">
              <a:lnSpc>
                <a:spcPct val="152200"/>
              </a:lnSpc>
              <a:spcBef>
                <a:spcPts val="295"/>
              </a:spcBef>
              <a:buSzPct val="92592"/>
              <a:buAutoNum type="arabicParenR" startAt="18"/>
              <a:tabLst>
                <a:tab pos="330200" algn="l"/>
              </a:tabLst>
            </a:pP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Uscita</a:t>
            </a:r>
            <a:r>
              <a:rPr sz="1350" spc="-3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a</a:t>
            </a:r>
            <a:r>
              <a:rPr sz="1350" spc="-3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Cesenatico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Museo</a:t>
            </a:r>
            <a:r>
              <a:rPr sz="1350" spc="-1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della</a:t>
            </a:r>
            <a:r>
              <a:rPr sz="1350" spc="-1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Marineria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spc="-50" dirty="0">
                <a:solidFill>
                  <a:srgbClr val="14213E"/>
                </a:solidFill>
                <a:latin typeface="Roboto"/>
                <a:cs typeface="Roboto"/>
              </a:rPr>
              <a:t>e 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spiaggia.</a:t>
            </a:r>
            <a:endParaRPr sz="1350">
              <a:latin typeface="Roboto"/>
              <a:cs typeface="Roboto"/>
            </a:endParaRPr>
          </a:p>
          <a:p>
            <a:pPr marL="12700" marR="5080" indent="253365" algn="ctr">
              <a:lnSpc>
                <a:spcPct val="152200"/>
              </a:lnSpc>
              <a:buSzPct val="92592"/>
              <a:buAutoNum type="arabicParenR" startAt="18"/>
              <a:tabLst>
                <a:tab pos="266065" algn="l"/>
              </a:tabLst>
            </a:pP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Teatro:</a:t>
            </a:r>
            <a:r>
              <a:rPr sz="1350" spc="-2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"Jim</a:t>
            </a:r>
            <a:r>
              <a:rPr sz="1350" spc="-2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e</a:t>
            </a:r>
            <a:r>
              <a:rPr sz="1350" spc="-2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il</a:t>
            </a:r>
            <a:r>
              <a:rPr sz="1350" spc="-20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pirata" </a:t>
            </a:r>
            <a:r>
              <a:rPr sz="1350" spc="-25" dirty="0">
                <a:solidFill>
                  <a:srgbClr val="14213E"/>
                </a:solidFill>
                <a:latin typeface="Roboto"/>
                <a:cs typeface="Roboto"/>
              </a:rPr>
              <a:t>20)STRA-</a:t>
            </a:r>
            <a:r>
              <a:rPr sz="1350" spc="-20" dirty="0">
                <a:solidFill>
                  <a:srgbClr val="14213E"/>
                </a:solidFill>
                <a:latin typeface="Roboto"/>
                <a:cs typeface="Roboto"/>
              </a:rPr>
              <a:t>SALVO</a:t>
            </a:r>
            <a:endParaRPr sz="135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25026" y="5345904"/>
            <a:ext cx="1177925" cy="162052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1800" spc="-10" dirty="0">
                <a:solidFill>
                  <a:srgbClr val="476FD6"/>
                </a:solidFill>
                <a:latin typeface="Georgia"/>
                <a:cs typeface="Georgia"/>
              </a:rPr>
              <a:t>Dicembre:</a:t>
            </a:r>
            <a:endParaRPr sz="1800">
              <a:latin typeface="Georgia"/>
              <a:cs typeface="Georgia"/>
            </a:endParaRPr>
          </a:p>
          <a:p>
            <a:pPr marL="156845" indent="-156845" algn="ctr">
              <a:lnSpc>
                <a:spcPct val="100000"/>
              </a:lnSpc>
              <a:spcBef>
                <a:spcPts val="590"/>
              </a:spcBef>
              <a:buSzPct val="92592"/>
              <a:buAutoNum type="arabicParenR" startAt="7"/>
              <a:tabLst>
                <a:tab pos="156845" algn="l"/>
              </a:tabLst>
            </a:pPr>
            <a:r>
              <a:rPr sz="1350" dirty="0">
                <a:solidFill>
                  <a:srgbClr val="14213E"/>
                </a:solidFill>
                <a:latin typeface="Roboto"/>
                <a:cs typeface="Roboto"/>
              </a:rPr>
              <a:t>Cura</a:t>
            </a:r>
            <a:r>
              <a:rPr sz="1350" spc="-15" dirty="0">
                <a:solidFill>
                  <a:srgbClr val="14213E"/>
                </a:solidFill>
                <a:latin typeface="Roboto"/>
                <a:cs typeface="Roboto"/>
              </a:rPr>
              <a:t> </a:t>
            </a: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fioriera</a:t>
            </a:r>
            <a:endParaRPr sz="1350">
              <a:latin typeface="Roboto"/>
              <a:cs typeface="Roboto"/>
            </a:endParaRPr>
          </a:p>
          <a:p>
            <a:pPr marL="12700" marR="5080" indent="156845" algn="ctr">
              <a:lnSpc>
                <a:spcPct val="152200"/>
              </a:lnSpc>
              <a:buSzPct val="92592"/>
              <a:buAutoNum type="arabicParenR" startAt="7"/>
              <a:tabLst>
                <a:tab pos="169545" algn="l"/>
              </a:tabLst>
            </a:pPr>
            <a:r>
              <a:rPr sz="1350" spc="-10" dirty="0">
                <a:solidFill>
                  <a:srgbClr val="14213E"/>
                </a:solidFill>
                <a:latin typeface="Roboto"/>
                <a:cs typeface="Roboto"/>
              </a:rPr>
              <a:t>Osservazioni 9)Visione Elemental</a:t>
            </a:r>
            <a:endParaRPr sz="135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6455096" y="152400"/>
            <a:ext cx="7924802" cy="79248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8238" y="442785"/>
            <a:ext cx="5389880" cy="658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875280" algn="r">
              <a:lnSpc>
                <a:spcPct val="100099"/>
              </a:lnSpc>
              <a:spcBef>
                <a:spcPts val="95"/>
              </a:spcBef>
            </a:pPr>
            <a:r>
              <a:rPr sz="3000" spc="90" dirty="0">
                <a:latin typeface="Segoe UI Symbol"/>
                <a:cs typeface="Segoe UI Symbol"/>
              </a:rPr>
              <a:t>Accoglienza: </a:t>
            </a:r>
            <a:r>
              <a:rPr sz="2500" spc="155" dirty="0">
                <a:latin typeface="Arial MT"/>
                <a:cs typeface="Arial MT"/>
              </a:rPr>
              <a:t>il</a:t>
            </a:r>
            <a:r>
              <a:rPr sz="2500" spc="40" dirty="0">
                <a:latin typeface="Arial MT"/>
                <a:cs typeface="Arial MT"/>
              </a:rPr>
              <a:t> </a:t>
            </a:r>
            <a:r>
              <a:rPr sz="2500" spc="345" dirty="0">
                <a:latin typeface="Arial MT"/>
                <a:cs typeface="Arial MT"/>
              </a:rPr>
              <a:t>piimo</a:t>
            </a:r>
            <a:r>
              <a:rPr sz="2500" spc="40" dirty="0">
                <a:latin typeface="Arial MT"/>
                <a:cs typeface="Arial MT"/>
              </a:rPr>
              <a:t> </a:t>
            </a:r>
            <a:r>
              <a:rPr sz="2500" spc="120" dirty="0">
                <a:latin typeface="Arial MT"/>
                <a:cs typeface="Arial MT"/>
              </a:rPr>
              <a:t>gioino</a:t>
            </a:r>
            <a:r>
              <a:rPr sz="2500" spc="40" dirty="0">
                <a:latin typeface="Arial MT"/>
                <a:cs typeface="Arial MT"/>
              </a:rPr>
              <a:t> </a:t>
            </a:r>
            <a:r>
              <a:rPr sz="2500" spc="270" dirty="0">
                <a:latin typeface="Arial MT"/>
                <a:cs typeface="Arial MT"/>
              </a:rPr>
              <a:t>di</a:t>
            </a:r>
            <a:r>
              <a:rPr sz="2500" spc="45" dirty="0">
                <a:latin typeface="Arial MT"/>
                <a:cs typeface="Arial MT"/>
              </a:rPr>
              <a:t> </a:t>
            </a:r>
            <a:r>
              <a:rPr sz="2500" spc="210" dirty="0">
                <a:latin typeface="Arial MT"/>
                <a:cs typeface="Arial MT"/>
              </a:rPr>
              <a:t>scuola</a:t>
            </a:r>
            <a:r>
              <a:rPr sz="2500" spc="40" dirty="0">
                <a:latin typeface="Arial MT"/>
                <a:cs typeface="Arial MT"/>
              </a:rPr>
              <a:t> </a:t>
            </a:r>
            <a:r>
              <a:rPr sz="2500" spc="120" dirty="0">
                <a:latin typeface="Arial MT"/>
                <a:cs typeface="Arial MT"/>
              </a:rPr>
              <a:t>i</a:t>
            </a:r>
            <a:r>
              <a:rPr sz="2500" spc="625" dirty="0">
                <a:latin typeface="Arial MT"/>
                <a:cs typeface="Arial MT"/>
              </a:rPr>
              <a:t> </a:t>
            </a:r>
            <a:r>
              <a:rPr sz="2500" spc="95" dirty="0">
                <a:latin typeface="Arial MT"/>
                <a:cs typeface="Arial MT"/>
              </a:rPr>
              <a:t>bambini</a:t>
            </a:r>
            <a:r>
              <a:rPr sz="2500" spc="45" dirty="0">
                <a:latin typeface="Arial MT"/>
                <a:cs typeface="Arial MT"/>
              </a:rPr>
              <a:t> </a:t>
            </a:r>
            <a:r>
              <a:rPr sz="2500" spc="245" dirty="0">
                <a:latin typeface="Arial MT"/>
                <a:cs typeface="Arial MT"/>
              </a:rPr>
              <a:t>delle</a:t>
            </a:r>
            <a:r>
              <a:rPr sz="2500" spc="50" dirty="0">
                <a:latin typeface="Arial MT"/>
                <a:cs typeface="Arial MT"/>
              </a:rPr>
              <a:t> </a:t>
            </a:r>
            <a:r>
              <a:rPr sz="2500" spc="160" dirty="0">
                <a:latin typeface="Arial MT"/>
                <a:cs typeface="Arial MT"/>
              </a:rPr>
              <a:t>classi</a:t>
            </a:r>
            <a:r>
              <a:rPr sz="2500" spc="50" dirty="0">
                <a:latin typeface="Arial MT"/>
                <a:cs typeface="Arial MT"/>
              </a:rPr>
              <a:t> </a:t>
            </a:r>
            <a:r>
              <a:rPr sz="2500" spc="345" dirty="0">
                <a:latin typeface="Arial MT"/>
                <a:cs typeface="Arial MT"/>
              </a:rPr>
              <a:t>piime</a:t>
            </a:r>
            <a:r>
              <a:rPr sz="2500" spc="50" dirty="0">
                <a:latin typeface="Arial MT"/>
                <a:cs typeface="Arial MT"/>
              </a:rPr>
              <a:t> </a:t>
            </a:r>
            <a:r>
              <a:rPr sz="2500" spc="-20" dirty="0">
                <a:latin typeface="Arial MT"/>
                <a:cs typeface="Arial MT"/>
              </a:rPr>
              <a:t>sono </a:t>
            </a:r>
            <a:r>
              <a:rPr sz="2500" spc="225" dirty="0">
                <a:latin typeface="Arial MT"/>
                <a:cs typeface="Arial MT"/>
              </a:rPr>
              <a:t>stati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240" dirty="0">
                <a:latin typeface="Arial MT"/>
                <a:cs typeface="Arial MT"/>
              </a:rPr>
              <a:t>accolti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330" dirty="0">
                <a:latin typeface="Arial MT"/>
                <a:cs typeface="Arial MT"/>
              </a:rPr>
              <a:t>da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uno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105" dirty="0">
                <a:latin typeface="Arial MT"/>
                <a:cs typeface="Arial MT"/>
              </a:rPr>
              <a:t>stiano </a:t>
            </a:r>
            <a:r>
              <a:rPr sz="2500" spc="370" dirty="0">
                <a:latin typeface="Arial MT"/>
                <a:cs typeface="Arial MT"/>
              </a:rPr>
              <a:t>giuppo</a:t>
            </a:r>
            <a:r>
              <a:rPr sz="2500" spc="50" dirty="0">
                <a:latin typeface="Arial MT"/>
                <a:cs typeface="Arial MT"/>
              </a:rPr>
              <a:t> </a:t>
            </a:r>
            <a:r>
              <a:rPr sz="2500" spc="270" dirty="0">
                <a:latin typeface="Arial MT"/>
                <a:cs typeface="Arial MT"/>
              </a:rPr>
              <a:t>di</a:t>
            </a:r>
            <a:r>
              <a:rPr sz="2500" spc="55" dirty="0">
                <a:latin typeface="Arial MT"/>
                <a:cs typeface="Arial MT"/>
              </a:rPr>
              <a:t> </a:t>
            </a:r>
            <a:r>
              <a:rPr sz="2500" spc="75" dirty="0">
                <a:latin typeface="Arial MT"/>
                <a:cs typeface="Arial MT"/>
              </a:rPr>
              <a:t>individui,</a:t>
            </a:r>
            <a:r>
              <a:rPr sz="2500" spc="50" dirty="0">
                <a:latin typeface="Arial MT"/>
                <a:cs typeface="Arial MT"/>
              </a:rPr>
              <a:t> </a:t>
            </a:r>
            <a:r>
              <a:rPr sz="2500" spc="290" dirty="0">
                <a:latin typeface="Arial MT"/>
                <a:cs typeface="Arial MT"/>
              </a:rPr>
              <a:t>piiati </a:t>
            </a:r>
            <a:r>
              <a:rPr sz="2500" spc="240" dirty="0">
                <a:latin typeface="Arial MT"/>
                <a:cs typeface="Arial MT"/>
              </a:rPr>
              <a:t>tiavestiti</a:t>
            </a:r>
            <a:r>
              <a:rPr sz="2500" spc="40" dirty="0">
                <a:latin typeface="Arial MT"/>
                <a:cs typeface="Arial MT"/>
              </a:rPr>
              <a:t> </a:t>
            </a:r>
            <a:r>
              <a:rPr sz="2500" spc="330" dirty="0">
                <a:latin typeface="Arial MT"/>
                <a:cs typeface="Arial MT"/>
              </a:rPr>
              <a:t>da</a:t>
            </a:r>
            <a:r>
              <a:rPr sz="2500" spc="45" dirty="0">
                <a:latin typeface="Arial MT"/>
                <a:cs typeface="Arial MT"/>
              </a:rPr>
              <a:t> </a:t>
            </a:r>
            <a:r>
              <a:rPr sz="2500" spc="155" dirty="0">
                <a:latin typeface="Arial MT"/>
                <a:cs typeface="Arial MT"/>
              </a:rPr>
              <a:t>maestii…</a:t>
            </a:r>
            <a:r>
              <a:rPr sz="2500" spc="4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I</a:t>
            </a:r>
            <a:r>
              <a:rPr sz="2500" spc="45" dirty="0">
                <a:latin typeface="Arial MT"/>
                <a:cs typeface="Arial MT"/>
              </a:rPr>
              <a:t> </a:t>
            </a:r>
            <a:r>
              <a:rPr sz="2500" spc="85" dirty="0">
                <a:latin typeface="Arial MT"/>
                <a:cs typeface="Arial MT"/>
              </a:rPr>
              <a:t>bambini </a:t>
            </a:r>
            <a:r>
              <a:rPr sz="2500" spc="-20" dirty="0">
                <a:latin typeface="Arial MT"/>
                <a:cs typeface="Arial MT"/>
              </a:rPr>
              <a:t>con</a:t>
            </a:r>
            <a:r>
              <a:rPr sz="2500" spc="-45" dirty="0">
                <a:latin typeface="Arial MT"/>
                <a:cs typeface="Arial MT"/>
              </a:rPr>
              <a:t> </a:t>
            </a:r>
            <a:r>
              <a:rPr sz="2500" spc="-20" dirty="0">
                <a:latin typeface="Arial MT"/>
                <a:cs typeface="Arial MT"/>
              </a:rPr>
              <a:t>timidezza</a:t>
            </a:r>
            <a:r>
              <a:rPr sz="2500" spc="-40" dirty="0">
                <a:latin typeface="Arial MT"/>
                <a:cs typeface="Arial MT"/>
              </a:rPr>
              <a:t> </a:t>
            </a:r>
            <a:r>
              <a:rPr sz="2500" spc="305" dirty="0">
                <a:latin typeface="Arial MT"/>
                <a:cs typeface="Arial MT"/>
              </a:rPr>
              <a:t>e</a:t>
            </a:r>
            <a:r>
              <a:rPr sz="2500" spc="-40" dirty="0">
                <a:latin typeface="Arial MT"/>
                <a:cs typeface="Arial MT"/>
              </a:rPr>
              <a:t> </a:t>
            </a:r>
            <a:r>
              <a:rPr sz="2500" spc="270" dirty="0">
                <a:latin typeface="Arial MT"/>
                <a:cs typeface="Arial MT"/>
              </a:rPr>
              <a:t>cuiiosità</a:t>
            </a:r>
            <a:r>
              <a:rPr sz="2500" spc="-45" dirty="0">
                <a:latin typeface="Arial MT"/>
                <a:cs typeface="Arial MT"/>
              </a:rPr>
              <a:t> </a:t>
            </a:r>
            <a:r>
              <a:rPr sz="2500" spc="110" dirty="0">
                <a:latin typeface="Arial MT"/>
                <a:cs typeface="Arial MT"/>
              </a:rPr>
              <a:t>si</a:t>
            </a:r>
            <a:r>
              <a:rPr sz="2500" spc="625" dirty="0">
                <a:latin typeface="Arial MT"/>
                <a:cs typeface="Arial MT"/>
              </a:rPr>
              <a:t>    </a:t>
            </a:r>
            <a:r>
              <a:rPr sz="2500" dirty="0">
                <a:latin typeface="Arial MT"/>
                <a:cs typeface="Arial MT"/>
              </a:rPr>
              <a:t>sono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200" dirty="0">
                <a:latin typeface="Arial MT"/>
                <a:cs typeface="Arial MT"/>
              </a:rPr>
              <a:t>lasciati</a:t>
            </a:r>
            <a:r>
              <a:rPr sz="2500" spc="25" dirty="0">
                <a:latin typeface="Arial MT"/>
                <a:cs typeface="Arial MT"/>
              </a:rPr>
              <a:t> </a:t>
            </a:r>
            <a:r>
              <a:rPr sz="2500" spc="320" dirty="0">
                <a:latin typeface="Arial MT"/>
                <a:cs typeface="Arial MT"/>
              </a:rPr>
              <a:t>guidaie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200" dirty="0">
                <a:latin typeface="Arial MT"/>
                <a:cs typeface="Arial MT"/>
              </a:rPr>
              <a:t>in</a:t>
            </a:r>
            <a:r>
              <a:rPr sz="2500" spc="25" dirty="0">
                <a:latin typeface="Arial MT"/>
                <a:cs typeface="Arial MT"/>
              </a:rPr>
              <a:t> </a:t>
            </a:r>
            <a:r>
              <a:rPr sz="2500" spc="-25" dirty="0">
                <a:latin typeface="Arial MT"/>
                <a:cs typeface="Arial MT"/>
              </a:rPr>
              <a:t>una </a:t>
            </a:r>
            <a:r>
              <a:rPr sz="2500" spc="245" dirty="0">
                <a:latin typeface="Arial MT"/>
                <a:cs typeface="Arial MT"/>
              </a:rPr>
              <a:t>caccia</a:t>
            </a:r>
            <a:r>
              <a:rPr sz="2500" spc="40" dirty="0">
                <a:latin typeface="Arial MT"/>
                <a:cs typeface="Arial MT"/>
              </a:rPr>
              <a:t> </a:t>
            </a:r>
            <a:r>
              <a:rPr sz="2500" spc="220" dirty="0">
                <a:latin typeface="Arial MT"/>
                <a:cs typeface="Arial MT"/>
              </a:rPr>
              <a:t>al</a:t>
            </a:r>
            <a:r>
              <a:rPr sz="2500" spc="40" dirty="0">
                <a:latin typeface="Arial MT"/>
                <a:cs typeface="Arial MT"/>
              </a:rPr>
              <a:t> </a:t>
            </a:r>
            <a:r>
              <a:rPr sz="2500" spc="295" dirty="0">
                <a:latin typeface="Arial MT"/>
                <a:cs typeface="Arial MT"/>
              </a:rPr>
              <a:t>tesoio</a:t>
            </a:r>
            <a:r>
              <a:rPr sz="2500" spc="45" dirty="0">
                <a:latin typeface="Arial MT"/>
                <a:cs typeface="Arial MT"/>
              </a:rPr>
              <a:t> </a:t>
            </a:r>
            <a:r>
              <a:rPr sz="2500" spc="280" dirty="0">
                <a:latin typeface="Arial MT"/>
                <a:cs typeface="Arial MT"/>
              </a:rPr>
              <a:t>che</a:t>
            </a:r>
            <a:r>
              <a:rPr sz="2500" spc="40" dirty="0">
                <a:latin typeface="Arial MT"/>
                <a:cs typeface="Arial MT"/>
              </a:rPr>
              <a:t> </a:t>
            </a:r>
            <a:r>
              <a:rPr sz="2500" spc="155" dirty="0">
                <a:latin typeface="Arial MT"/>
                <a:cs typeface="Arial MT"/>
              </a:rPr>
              <a:t>li</a:t>
            </a:r>
            <a:r>
              <a:rPr sz="2500" spc="45" dirty="0">
                <a:latin typeface="Arial MT"/>
                <a:cs typeface="Arial MT"/>
              </a:rPr>
              <a:t> </a:t>
            </a:r>
            <a:r>
              <a:rPr sz="2500" spc="290" dirty="0">
                <a:latin typeface="Arial MT"/>
                <a:cs typeface="Arial MT"/>
              </a:rPr>
              <a:t>ha</a:t>
            </a:r>
            <a:r>
              <a:rPr sz="2500" spc="40" dirty="0">
                <a:latin typeface="Arial MT"/>
                <a:cs typeface="Arial MT"/>
              </a:rPr>
              <a:t> </a:t>
            </a:r>
            <a:r>
              <a:rPr sz="2500" spc="260" dirty="0">
                <a:latin typeface="Arial MT"/>
                <a:cs typeface="Arial MT"/>
              </a:rPr>
              <a:t>poitati </a:t>
            </a:r>
            <a:r>
              <a:rPr sz="2500" spc="290" dirty="0">
                <a:latin typeface="Arial MT"/>
                <a:cs typeface="Arial MT"/>
              </a:rPr>
              <a:t>a</a:t>
            </a:r>
            <a:r>
              <a:rPr sz="2500" spc="35" dirty="0">
                <a:latin typeface="Arial MT"/>
                <a:cs typeface="Arial MT"/>
              </a:rPr>
              <a:t> </a:t>
            </a:r>
            <a:r>
              <a:rPr sz="2500" spc="320" dirty="0">
                <a:latin typeface="Arial MT"/>
                <a:cs typeface="Arial MT"/>
              </a:rPr>
              <a:t>scopiiie</a:t>
            </a:r>
            <a:r>
              <a:rPr sz="2500" spc="40" dirty="0">
                <a:latin typeface="Arial MT"/>
                <a:cs typeface="Arial MT"/>
              </a:rPr>
              <a:t> </a:t>
            </a:r>
            <a:r>
              <a:rPr sz="2500" spc="245" dirty="0">
                <a:latin typeface="Arial MT"/>
                <a:cs typeface="Arial MT"/>
              </a:rPr>
              <a:t>quella</a:t>
            </a:r>
            <a:r>
              <a:rPr sz="2500" spc="40" dirty="0">
                <a:latin typeface="Arial MT"/>
                <a:cs typeface="Arial MT"/>
              </a:rPr>
              <a:t> </a:t>
            </a:r>
            <a:r>
              <a:rPr sz="2500" spc="280" dirty="0">
                <a:latin typeface="Arial MT"/>
                <a:cs typeface="Arial MT"/>
              </a:rPr>
              <a:t>che</a:t>
            </a:r>
            <a:r>
              <a:rPr sz="2500" spc="40" dirty="0">
                <a:latin typeface="Arial MT"/>
                <a:cs typeface="Arial MT"/>
              </a:rPr>
              <a:t> </a:t>
            </a:r>
            <a:r>
              <a:rPr sz="2500" spc="315" dirty="0">
                <a:latin typeface="Arial MT"/>
                <a:cs typeface="Arial MT"/>
              </a:rPr>
              <a:t>saiebbe </a:t>
            </a:r>
            <a:r>
              <a:rPr sz="2500" spc="260" dirty="0">
                <a:latin typeface="Arial MT"/>
                <a:cs typeface="Arial MT"/>
              </a:rPr>
              <a:t>stata</a:t>
            </a:r>
            <a:r>
              <a:rPr sz="2500" spc="40" dirty="0">
                <a:latin typeface="Arial MT"/>
                <a:cs typeface="Arial MT"/>
              </a:rPr>
              <a:t> </a:t>
            </a:r>
            <a:r>
              <a:rPr sz="2500" spc="185" dirty="0">
                <a:latin typeface="Arial MT"/>
                <a:cs typeface="Arial MT"/>
              </a:rPr>
              <a:t>la</a:t>
            </a:r>
            <a:r>
              <a:rPr sz="2500" spc="40" dirty="0">
                <a:latin typeface="Arial MT"/>
                <a:cs typeface="Arial MT"/>
              </a:rPr>
              <a:t> </a:t>
            </a:r>
            <a:r>
              <a:rPr sz="2500" spc="290" dirty="0">
                <a:latin typeface="Arial MT"/>
                <a:cs typeface="Arial MT"/>
              </a:rPr>
              <a:t>loio</a:t>
            </a:r>
            <a:r>
              <a:rPr sz="2500" spc="40" dirty="0">
                <a:latin typeface="Arial MT"/>
                <a:cs typeface="Arial MT"/>
              </a:rPr>
              <a:t> </a:t>
            </a:r>
            <a:r>
              <a:rPr sz="2500" spc="170" dirty="0">
                <a:latin typeface="Arial MT"/>
                <a:cs typeface="Arial MT"/>
              </a:rPr>
              <a:t>aula,</a:t>
            </a:r>
            <a:r>
              <a:rPr sz="2500" spc="40" dirty="0">
                <a:latin typeface="Arial MT"/>
                <a:cs typeface="Arial MT"/>
              </a:rPr>
              <a:t> </a:t>
            </a:r>
            <a:r>
              <a:rPr sz="2500" spc="265" dirty="0">
                <a:latin typeface="Arial MT"/>
                <a:cs typeface="Arial MT"/>
              </a:rPr>
              <a:t>luogo</a:t>
            </a:r>
            <a:r>
              <a:rPr sz="2500" spc="40" dirty="0">
                <a:latin typeface="Arial MT"/>
                <a:cs typeface="Arial MT"/>
              </a:rPr>
              <a:t> </a:t>
            </a:r>
            <a:r>
              <a:rPr sz="2500" spc="245" dirty="0">
                <a:latin typeface="Arial MT"/>
                <a:cs typeface="Arial MT"/>
              </a:rPr>
              <a:t>di </a:t>
            </a:r>
            <a:r>
              <a:rPr sz="2500" dirty="0">
                <a:latin typeface="Arial MT"/>
                <a:cs typeface="Arial MT"/>
              </a:rPr>
              <a:t>incontio</a:t>
            </a:r>
            <a:r>
              <a:rPr sz="2500" spc="130" dirty="0">
                <a:latin typeface="Arial MT"/>
                <a:cs typeface="Arial MT"/>
              </a:rPr>
              <a:t> </a:t>
            </a:r>
            <a:r>
              <a:rPr sz="2500" spc="305" dirty="0">
                <a:latin typeface="Arial MT"/>
                <a:cs typeface="Arial MT"/>
              </a:rPr>
              <a:t>e</a:t>
            </a:r>
            <a:r>
              <a:rPr sz="2500" spc="130" dirty="0">
                <a:latin typeface="Arial MT"/>
                <a:cs typeface="Arial MT"/>
              </a:rPr>
              <a:t> </a:t>
            </a:r>
            <a:r>
              <a:rPr sz="2500" spc="65" dirty="0">
                <a:latin typeface="Arial MT"/>
                <a:cs typeface="Arial MT"/>
              </a:rPr>
              <a:t>aggiegazione.</a:t>
            </a:r>
            <a:endParaRPr sz="2500">
              <a:latin typeface="Arial MT"/>
              <a:cs typeface="Arial MT"/>
            </a:endParaRPr>
          </a:p>
          <a:p>
            <a:pPr marL="182245" marR="5080" indent="1571625" algn="r">
              <a:lnSpc>
                <a:spcPct val="100000"/>
              </a:lnSpc>
            </a:pPr>
            <a:r>
              <a:rPr sz="2500" spc="75" dirty="0">
                <a:latin typeface="Arial MT"/>
                <a:cs typeface="Arial MT"/>
              </a:rPr>
              <a:t>Il</a:t>
            </a:r>
            <a:r>
              <a:rPr sz="2500" spc="40" dirty="0">
                <a:latin typeface="Arial MT"/>
                <a:cs typeface="Arial MT"/>
              </a:rPr>
              <a:t> </a:t>
            </a:r>
            <a:r>
              <a:rPr sz="2500" spc="290" dirty="0">
                <a:latin typeface="Arial MT"/>
                <a:cs typeface="Arial MT"/>
              </a:rPr>
              <a:t>tema</a:t>
            </a:r>
            <a:r>
              <a:rPr sz="2500" spc="40" dirty="0">
                <a:latin typeface="Arial MT"/>
                <a:cs typeface="Arial MT"/>
              </a:rPr>
              <a:t> </a:t>
            </a:r>
            <a:r>
              <a:rPr sz="2500" spc="120" dirty="0">
                <a:latin typeface="Arial MT"/>
                <a:cs typeface="Arial MT"/>
              </a:rPr>
              <a:t>maiino</a:t>
            </a:r>
            <a:r>
              <a:rPr sz="2500" spc="45" dirty="0">
                <a:latin typeface="Arial MT"/>
                <a:cs typeface="Arial MT"/>
              </a:rPr>
              <a:t> </a:t>
            </a:r>
            <a:r>
              <a:rPr sz="2500" spc="135" dirty="0">
                <a:latin typeface="Arial MT"/>
                <a:cs typeface="Arial MT"/>
              </a:rPr>
              <a:t>è</a:t>
            </a:r>
            <a:r>
              <a:rPr sz="2500" spc="40" dirty="0">
                <a:latin typeface="Arial MT"/>
                <a:cs typeface="Arial MT"/>
              </a:rPr>
              <a:t> </a:t>
            </a:r>
            <a:r>
              <a:rPr sz="2500" spc="250" dirty="0">
                <a:latin typeface="Arial MT"/>
                <a:cs typeface="Arial MT"/>
              </a:rPr>
              <a:t>stato </a:t>
            </a:r>
            <a:r>
              <a:rPr sz="2500" spc="120" dirty="0">
                <a:latin typeface="Arial MT"/>
                <a:cs typeface="Arial MT"/>
              </a:rPr>
              <a:t>piedominante</a:t>
            </a:r>
            <a:r>
              <a:rPr sz="2500" spc="45" dirty="0">
                <a:latin typeface="Arial MT"/>
                <a:cs typeface="Arial MT"/>
              </a:rPr>
              <a:t> </a:t>
            </a:r>
            <a:r>
              <a:rPr sz="2500" spc="305" dirty="0">
                <a:latin typeface="Arial MT"/>
                <a:cs typeface="Arial MT"/>
              </a:rPr>
              <a:t>e</a:t>
            </a:r>
            <a:r>
              <a:rPr sz="2500" spc="50" dirty="0">
                <a:latin typeface="Arial MT"/>
                <a:cs typeface="Arial MT"/>
              </a:rPr>
              <a:t> </a:t>
            </a:r>
            <a:r>
              <a:rPr sz="2500" spc="195" dirty="0">
                <a:latin typeface="Arial MT"/>
                <a:cs typeface="Arial MT"/>
              </a:rPr>
              <a:t>ci</a:t>
            </a:r>
            <a:r>
              <a:rPr sz="2500" spc="50" dirty="0">
                <a:latin typeface="Arial MT"/>
                <a:cs typeface="Arial MT"/>
              </a:rPr>
              <a:t> </a:t>
            </a:r>
            <a:r>
              <a:rPr sz="2500" spc="265" dirty="0">
                <a:latin typeface="Arial MT"/>
                <a:cs typeface="Arial MT"/>
              </a:rPr>
              <a:t>ha </a:t>
            </a:r>
            <a:r>
              <a:rPr sz="2500" spc="190" dirty="0">
                <a:latin typeface="Arial MT"/>
                <a:cs typeface="Arial MT"/>
              </a:rPr>
              <a:t>accompagnato</a:t>
            </a:r>
            <a:r>
              <a:rPr sz="2500" spc="45" dirty="0">
                <a:latin typeface="Arial MT"/>
                <a:cs typeface="Arial MT"/>
              </a:rPr>
              <a:t> </a:t>
            </a:r>
            <a:r>
              <a:rPr sz="2500" spc="430" dirty="0">
                <a:latin typeface="Arial MT"/>
                <a:cs typeface="Arial MT"/>
              </a:rPr>
              <a:t>pei</a:t>
            </a:r>
            <a:r>
              <a:rPr sz="2500" spc="45" dirty="0">
                <a:latin typeface="Arial MT"/>
                <a:cs typeface="Arial MT"/>
              </a:rPr>
              <a:t> </a:t>
            </a:r>
            <a:r>
              <a:rPr sz="2500" spc="300" dirty="0">
                <a:latin typeface="Arial MT"/>
                <a:cs typeface="Arial MT"/>
              </a:rPr>
              <a:t>tutto</a:t>
            </a:r>
            <a:r>
              <a:rPr sz="2500" spc="45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l’anno </a:t>
            </a:r>
            <a:r>
              <a:rPr sz="2500" spc="50" dirty="0">
                <a:latin typeface="Arial MT"/>
                <a:cs typeface="Arial MT"/>
              </a:rPr>
              <a:t>anche</a:t>
            </a:r>
            <a:r>
              <a:rPr sz="2500" spc="45" dirty="0">
                <a:latin typeface="Arial MT"/>
                <a:cs typeface="Arial MT"/>
              </a:rPr>
              <a:t> </a:t>
            </a:r>
            <a:r>
              <a:rPr sz="2500" spc="75" dirty="0">
                <a:latin typeface="Arial MT"/>
                <a:cs typeface="Arial MT"/>
              </a:rPr>
              <a:t>giazie</a:t>
            </a:r>
            <a:r>
              <a:rPr sz="2500" spc="50" dirty="0">
                <a:latin typeface="Arial MT"/>
                <a:cs typeface="Arial MT"/>
              </a:rPr>
              <a:t> </a:t>
            </a:r>
            <a:r>
              <a:rPr sz="2500" spc="229" dirty="0">
                <a:latin typeface="Arial MT"/>
                <a:cs typeface="Arial MT"/>
              </a:rPr>
              <a:t>ai</a:t>
            </a:r>
            <a:r>
              <a:rPr sz="2500" spc="50" dirty="0">
                <a:latin typeface="Arial MT"/>
                <a:cs typeface="Arial MT"/>
              </a:rPr>
              <a:t> </a:t>
            </a:r>
            <a:r>
              <a:rPr sz="2500" spc="290" dirty="0">
                <a:latin typeface="Arial MT"/>
                <a:cs typeface="Arial MT"/>
              </a:rPr>
              <a:t>libii</a:t>
            </a:r>
            <a:r>
              <a:rPr sz="2500" spc="50" dirty="0">
                <a:latin typeface="Arial MT"/>
                <a:cs typeface="Arial MT"/>
              </a:rPr>
              <a:t> </a:t>
            </a:r>
            <a:r>
              <a:rPr sz="2500" spc="270" dirty="0">
                <a:latin typeface="Arial MT"/>
                <a:cs typeface="Arial MT"/>
              </a:rPr>
              <a:t>di</a:t>
            </a:r>
            <a:r>
              <a:rPr sz="2500" spc="50" dirty="0">
                <a:latin typeface="Arial MT"/>
                <a:cs typeface="Arial MT"/>
              </a:rPr>
              <a:t> </a:t>
            </a:r>
            <a:r>
              <a:rPr sz="2500" spc="250" dirty="0">
                <a:latin typeface="Arial MT"/>
                <a:cs typeface="Arial MT"/>
              </a:rPr>
              <a:t>testo </a:t>
            </a:r>
            <a:r>
              <a:rPr sz="2500" spc="235" dirty="0">
                <a:latin typeface="Arial MT"/>
                <a:cs typeface="Arial MT"/>
              </a:rPr>
              <a:t>adottati:</a:t>
            </a:r>
            <a:r>
              <a:rPr sz="2500" spc="50" dirty="0">
                <a:latin typeface="Arial MT"/>
                <a:cs typeface="Arial MT"/>
              </a:rPr>
              <a:t> </a:t>
            </a:r>
            <a:r>
              <a:rPr sz="2500" spc="275" dirty="0">
                <a:latin typeface="Arial MT"/>
                <a:cs typeface="Arial MT"/>
              </a:rPr>
              <a:t>Amico</a:t>
            </a:r>
            <a:r>
              <a:rPr sz="2500" spc="50" dirty="0">
                <a:latin typeface="Arial MT"/>
                <a:cs typeface="Arial MT"/>
              </a:rPr>
              <a:t> </a:t>
            </a:r>
            <a:r>
              <a:rPr sz="2500" spc="170" dirty="0">
                <a:latin typeface="Arial MT"/>
                <a:cs typeface="Arial MT"/>
              </a:rPr>
              <a:t>Faio.</a:t>
            </a:r>
            <a:endParaRPr sz="2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8134350" y="2381250"/>
            <a:ext cx="6076949" cy="58483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8275" y="5055393"/>
            <a:ext cx="344106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4440" algn="l"/>
                <a:tab pos="2000250" algn="l"/>
              </a:tabLst>
            </a:pPr>
            <a:r>
              <a:rPr sz="2900" spc="370" dirty="0">
                <a:latin typeface="Segoe UI Symbol"/>
                <a:cs typeface="Segoe UI Symbol"/>
              </a:rPr>
              <a:t>Festa</a:t>
            </a:r>
            <a:r>
              <a:rPr sz="2900" dirty="0">
                <a:latin typeface="Segoe UI Symbol"/>
                <a:cs typeface="Segoe UI Symbol"/>
              </a:rPr>
              <a:t>	</a:t>
            </a:r>
            <a:r>
              <a:rPr sz="2900" spc="300" dirty="0">
                <a:latin typeface="Segoe UI Symbol"/>
                <a:cs typeface="Segoe UI Symbol"/>
              </a:rPr>
              <a:t>del</a:t>
            </a:r>
            <a:r>
              <a:rPr sz="2900" dirty="0">
                <a:latin typeface="Segoe UI Symbol"/>
                <a:cs typeface="Segoe UI Symbol"/>
              </a:rPr>
              <a:t>	</a:t>
            </a:r>
            <a:r>
              <a:rPr sz="2900" spc="190" dirty="0">
                <a:latin typeface="Segoe UI Symbol"/>
                <a:cs typeface="Segoe UI Symbol"/>
              </a:rPr>
              <a:t>Riuso:</a:t>
            </a:r>
            <a:r>
              <a:rPr sz="2900" spc="290" dirty="0">
                <a:latin typeface="Segoe UI Symbol"/>
                <a:cs typeface="Segoe UI Symbol"/>
              </a:rPr>
              <a:t> </a:t>
            </a:r>
            <a:r>
              <a:rPr sz="2400" spc="120" dirty="0">
                <a:latin typeface="Arial MT"/>
                <a:cs typeface="Arial MT"/>
              </a:rPr>
              <a:t>il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0603" y="5118893"/>
            <a:ext cx="3514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1314" algn="l"/>
              </a:tabLst>
            </a:pPr>
            <a:r>
              <a:rPr sz="2400" spc="325" dirty="0">
                <a:latin typeface="Arial MT"/>
                <a:cs typeface="Arial MT"/>
              </a:rPr>
              <a:t>quaitieie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Fioienzuola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275" y="5499893"/>
            <a:ext cx="7246620" cy="25984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0600"/>
              </a:lnSpc>
              <a:spcBef>
                <a:spcPts val="80"/>
              </a:spcBef>
            </a:pPr>
            <a:r>
              <a:rPr sz="2400" dirty="0">
                <a:latin typeface="Arial MT"/>
                <a:cs typeface="Arial MT"/>
              </a:rPr>
              <a:t>oiganizza</a:t>
            </a:r>
            <a:r>
              <a:rPr sz="2400" spc="415" dirty="0">
                <a:latin typeface="Arial MT"/>
                <a:cs typeface="Arial MT"/>
              </a:rPr>
              <a:t> </a:t>
            </a:r>
            <a:r>
              <a:rPr sz="2400" spc="320" dirty="0">
                <a:latin typeface="Arial MT"/>
                <a:cs typeface="Arial MT"/>
              </a:rPr>
              <a:t>da</a:t>
            </a:r>
            <a:r>
              <a:rPr sz="2400" spc="4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anni</a:t>
            </a:r>
            <a:r>
              <a:rPr sz="2400" spc="4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una</a:t>
            </a:r>
            <a:r>
              <a:rPr sz="2400" spc="420" dirty="0">
                <a:latin typeface="Arial MT"/>
                <a:cs typeface="Arial MT"/>
              </a:rPr>
              <a:t> </a:t>
            </a:r>
            <a:r>
              <a:rPr sz="2400" spc="140" dirty="0">
                <a:latin typeface="Arial MT"/>
                <a:cs typeface="Arial MT"/>
              </a:rPr>
              <a:t>giande</a:t>
            </a:r>
            <a:r>
              <a:rPr sz="2400" spc="415" dirty="0">
                <a:latin typeface="Arial MT"/>
                <a:cs typeface="Arial MT"/>
              </a:rPr>
              <a:t> </a:t>
            </a:r>
            <a:r>
              <a:rPr sz="2400" spc="220" dirty="0">
                <a:latin typeface="Arial MT"/>
                <a:cs typeface="Arial MT"/>
              </a:rPr>
              <a:t>festa</a:t>
            </a:r>
            <a:r>
              <a:rPr sz="2400" spc="420" dirty="0">
                <a:latin typeface="Arial MT"/>
                <a:cs typeface="Arial MT"/>
              </a:rPr>
              <a:t> </a:t>
            </a:r>
            <a:r>
              <a:rPr sz="2400" spc="280" dirty="0">
                <a:latin typeface="Arial MT"/>
                <a:cs typeface="Arial MT"/>
              </a:rPr>
              <a:t>a</a:t>
            </a:r>
            <a:r>
              <a:rPr sz="2400" spc="42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ﬁne </a:t>
            </a:r>
            <a:r>
              <a:rPr sz="2400" spc="265" dirty="0">
                <a:latin typeface="Arial MT"/>
                <a:cs typeface="Arial MT"/>
              </a:rPr>
              <a:t>ottobie,</a:t>
            </a:r>
            <a:r>
              <a:rPr sz="2400" spc="70" dirty="0">
                <a:latin typeface="Arial MT"/>
                <a:cs typeface="Arial MT"/>
              </a:rPr>
              <a:t>  </a:t>
            </a:r>
            <a:r>
              <a:rPr sz="2400" spc="145" dirty="0">
                <a:latin typeface="Arial MT"/>
                <a:cs typeface="Arial MT"/>
              </a:rPr>
              <a:t>il</a:t>
            </a:r>
            <a:r>
              <a:rPr sz="2400" spc="75" dirty="0">
                <a:latin typeface="Arial MT"/>
                <a:cs typeface="Arial MT"/>
              </a:rPr>
              <a:t>  </a:t>
            </a:r>
            <a:r>
              <a:rPr sz="2400" spc="280" dirty="0">
                <a:latin typeface="Arial MT"/>
                <a:cs typeface="Arial MT"/>
              </a:rPr>
              <a:t>tema</a:t>
            </a:r>
            <a:r>
              <a:rPr sz="2400" spc="75" dirty="0">
                <a:latin typeface="Arial MT"/>
                <a:cs typeface="Arial MT"/>
              </a:rPr>
              <a:t>  </a:t>
            </a:r>
            <a:r>
              <a:rPr sz="2400" spc="150" dirty="0">
                <a:latin typeface="Arial MT"/>
                <a:cs typeface="Arial MT"/>
              </a:rPr>
              <a:t>piincipale</a:t>
            </a:r>
            <a:r>
              <a:rPr sz="2400" spc="75" dirty="0">
                <a:latin typeface="Arial MT"/>
                <a:cs typeface="Arial MT"/>
              </a:rPr>
              <a:t>  </a:t>
            </a:r>
            <a:r>
              <a:rPr sz="2400" spc="250" dirty="0">
                <a:latin typeface="Arial MT"/>
                <a:cs typeface="Arial MT"/>
              </a:rPr>
              <a:t>di</a:t>
            </a:r>
            <a:r>
              <a:rPr sz="2400" spc="7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quest’anno</a:t>
            </a:r>
            <a:r>
              <a:rPr sz="2400" spc="75" dirty="0">
                <a:latin typeface="Arial MT"/>
                <a:cs typeface="Arial MT"/>
              </a:rPr>
              <a:t>  </a:t>
            </a:r>
            <a:r>
              <a:rPr sz="2400" spc="80" dirty="0">
                <a:latin typeface="Arial MT"/>
                <a:cs typeface="Arial MT"/>
              </a:rPr>
              <a:t>è </a:t>
            </a:r>
            <a:r>
              <a:rPr sz="2400" spc="245" dirty="0">
                <a:latin typeface="Arial MT"/>
                <a:cs typeface="Arial MT"/>
              </a:rPr>
              <a:t>stato</a:t>
            </a:r>
            <a:r>
              <a:rPr sz="2400" spc="70" dirty="0">
                <a:latin typeface="Arial MT"/>
                <a:cs typeface="Arial MT"/>
              </a:rPr>
              <a:t> </a:t>
            </a:r>
            <a:r>
              <a:rPr sz="2400" spc="145" dirty="0">
                <a:latin typeface="Arial MT"/>
                <a:cs typeface="Arial MT"/>
              </a:rPr>
              <a:t>il</a:t>
            </a:r>
            <a:r>
              <a:rPr sz="2400" spc="75" dirty="0">
                <a:latin typeface="Arial MT"/>
                <a:cs typeface="Arial MT"/>
              </a:rPr>
              <a:t> </a:t>
            </a:r>
            <a:r>
              <a:rPr sz="2400" spc="60" dirty="0">
                <a:latin typeface="Arial MT"/>
                <a:cs typeface="Arial MT"/>
              </a:rPr>
              <a:t>RIUSO</a:t>
            </a:r>
            <a:r>
              <a:rPr sz="2400" spc="70" dirty="0">
                <a:latin typeface="Arial MT"/>
                <a:cs typeface="Arial MT"/>
              </a:rPr>
              <a:t> </a:t>
            </a:r>
            <a:r>
              <a:rPr sz="2400" spc="295" dirty="0">
                <a:latin typeface="Arial MT"/>
                <a:cs typeface="Arial MT"/>
              </a:rPr>
              <a:t>ed</a:t>
            </a:r>
            <a:r>
              <a:rPr sz="2400" spc="75" dirty="0">
                <a:latin typeface="Arial MT"/>
                <a:cs typeface="Arial MT"/>
              </a:rPr>
              <a:t> </a:t>
            </a:r>
            <a:r>
              <a:rPr sz="2400" spc="155" dirty="0">
                <a:latin typeface="Arial MT"/>
                <a:cs typeface="Arial MT"/>
              </a:rPr>
              <a:t>i</a:t>
            </a:r>
            <a:r>
              <a:rPr sz="2400" spc="70" dirty="0">
                <a:latin typeface="Arial MT"/>
                <a:cs typeface="Arial MT"/>
              </a:rPr>
              <a:t> </a:t>
            </a:r>
            <a:r>
              <a:rPr sz="2400" spc="95" dirty="0">
                <a:latin typeface="Arial MT"/>
                <a:cs typeface="Arial MT"/>
              </a:rPr>
              <a:t>bambini</a:t>
            </a:r>
            <a:r>
              <a:rPr sz="2400" spc="75" dirty="0">
                <a:latin typeface="Arial MT"/>
                <a:cs typeface="Arial MT"/>
              </a:rPr>
              <a:t> </a:t>
            </a:r>
            <a:r>
              <a:rPr sz="2400" spc="-75" dirty="0">
                <a:latin typeface="Arial MT"/>
                <a:cs typeface="Arial MT"/>
              </a:rPr>
              <a:t>hanno</a:t>
            </a:r>
            <a:r>
              <a:rPr sz="2400" spc="70" dirty="0">
                <a:latin typeface="Arial MT"/>
                <a:cs typeface="Arial MT"/>
              </a:rPr>
              <a:t> </a:t>
            </a:r>
            <a:r>
              <a:rPr sz="2400" spc="325" dirty="0">
                <a:latin typeface="Arial MT"/>
                <a:cs typeface="Arial MT"/>
              </a:rPr>
              <a:t>piodotto</a:t>
            </a:r>
            <a:r>
              <a:rPr sz="2400" spc="75" dirty="0">
                <a:latin typeface="Arial MT"/>
                <a:cs typeface="Arial MT"/>
              </a:rPr>
              <a:t> </a:t>
            </a:r>
            <a:r>
              <a:rPr sz="2400" spc="229" dirty="0">
                <a:latin typeface="Arial MT"/>
                <a:cs typeface="Arial MT"/>
              </a:rPr>
              <a:t>a </a:t>
            </a:r>
            <a:r>
              <a:rPr sz="2400" spc="345" dirty="0">
                <a:latin typeface="Arial MT"/>
                <a:cs typeface="Arial MT"/>
              </a:rPr>
              <a:t>paitiie</a:t>
            </a:r>
            <a:r>
              <a:rPr sz="2400" spc="55" dirty="0">
                <a:latin typeface="Arial MT"/>
                <a:cs typeface="Arial MT"/>
              </a:rPr>
              <a:t> </a:t>
            </a:r>
            <a:r>
              <a:rPr sz="2400" spc="320" dirty="0">
                <a:latin typeface="Arial MT"/>
                <a:cs typeface="Arial MT"/>
              </a:rPr>
              <a:t>da</a:t>
            </a:r>
            <a:r>
              <a:rPr sz="2400" spc="55" dirty="0">
                <a:latin typeface="Arial MT"/>
                <a:cs typeface="Arial MT"/>
              </a:rPr>
              <a:t> </a:t>
            </a:r>
            <a:r>
              <a:rPr sz="2400" spc="270" dirty="0">
                <a:latin typeface="Arial MT"/>
                <a:cs typeface="Arial MT"/>
              </a:rPr>
              <a:t>mateiiali</a:t>
            </a:r>
            <a:r>
              <a:rPr sz="2400" spc="55" dirty="0">
                <a:latin typeface="Arial MT"/>
                <a:cs typeface="Arial MT"/>
              </a:rPr>
              <a:t> </a:t>
            </a:r>
            <a:r>
              <a:rPr sz="2400" spc="250" dirty="0">
                <a:latin typeface="Arial MT"/>
                <a:cs typeface="Arial MT"/>
              </a:rPr>
              <a:t>di</a:t>
            </a:r>
            <a:r>
              <a:rPr sz="2400" spc="55" dirty="0">
                <a:latin typeface="Arial MT"/>
                <a:cs typeface="Arial MT"/>
              </a:rPr>
              <a:t> </a:t>
            </a:r>
            <a:r>
              <a:rPr sz="2400" spc="325" dirty="0">
                <a:latin typeface="Arial MT"/>
                <a:cs typeface="Arial MT"/>
              </a:rPr>
              <a:t>iecupeio</a:t>
            </a:r>
            <a:r>
              <a:rPr sz="2400" spc="55" dirty="0">
                <a:latin typeface="Arial MT"/>
                <a:cs typeface="Arial MT"/>
              </a:rPr>
              <a:t> </a:t>
            </a:r>
            <a:r>
              <a:rPr sz="2400" spc="-165" dirty="0">
                <a:latin typeface="Arial MT"/>
                <a:cs typeface="Arial MT"/>
              </a:rPr>
              <a:t>un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spc="275" dirty="0">
                <a:latin typeface="Arial MT"/>
                <a:cs typeface="Arial MT"/>
              </a:rPr>
              <a:t>elaboiato </a:t>
            </a:r>
            <a:r>
              <a:rPr sz="2400" spc="160" dirty="0">
                <a:latin typeface="Arial MT"/>
                <a:cs typeface="Arial MT"/>
              </a:rPr>
              <a:t>sul</a:t>
            </a:r>
            <a:r>
              <a:rPr sz="2400" spc="400" dirty="0">
                <a:latin typeface="Arial MT"/>
                <a:cs typeface="Arial MT"/>
              </a:rPr>
              <a:t> </a:t>
            </a:r>
            <a:r>
              <a:rPr sz="2400" spc="280" dirty="0">
                <a:latin typeface="Arial MT"/>
                <a:cs typeface="Arial MT"/>
              </a:rPr>
              <a:t>tema</a:t>
            </a:r>
            <a:r>
              <a:rPr sz="2400" spc="4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dell'inquinamento</a:t>
            </a:r>
            <a:r>
              <a:rPr sz="2400" spc="405" dirty="0">
                <a:latin typeface="Arial MT"/>
                <a:cs typeface="Arial MT"/>
              </a:rPr>
              <a:t> </a:t>
            </a:r>
            <a:r>
              <a:rPr sz="2400" spc="75" dirty="0">
                <a:latin typeface="Arial MT"/>
                <a:cs typeface="Arial MT"/>
              </a:rPr>
              <a:t>maiino.</a:t>
            </a:r>
            <a:r>
              <a:rPr sz="2400" spc="405" dirty="0">
                <a:latin typeface="Arial MT"/>
                <a:cs typeface="Arial MT"/>
              </a:rPr>
              <a:t> </a:t>
            </a:r>
            <a:r>
              <a:rPr sz="2400" spc="290" dirty="0">
                <a:latin typeface="Arial MT"/>
                <a:cs typeface="Arial MT"/>
              </a:rPr>
              <a:t>Metafoia </a:t>
            </a:r>
            <a:r>
              <a:rPr sz="2400" spc="225" dirty="0">
                <a:latin typeface="Arial MT"/>
                <a:cs typeface="Arial MT"/>
              </a:rPr>
              <a:t>della</a:t>
            </a:r>
            <a:r>
              <a:rPr sz="2400" spc="250" dirty="0">
                <a:latin typeface="Arial MT"/>
                <a:cs typeface="Arial MT"/>
              </a:rPr>
              <a:t> </a:t>
            </a:r>
            <a:r>
              <a:rPr sz="2400" spc="260" dirty="0">
                <a:latin typeface="Arial MT"/>
                <a:cs typeface="Arial MT"/>
              </a:rPr>
              <a:t>giave</a:t>
            </a:r>
            <a:r>
              <a:rPr sz="2400" spc="254" dirty="0">
                <a:latin typeface="Arial MT"/>
                <a:cs typeface="Arial MT"/>
              </a:rPr>
              <a:t> </a:t>
            </a:r>
            <a:r>
              <a:rPr sz="2400" spc="229" dirty="0">
                <a:latin typeface="Arial MT"/>
                <a:cs typeface="Arial MT"/>
              </a:rPr>
              <a:t>ciisi</a:t>
            </a:r>
            <a:r>
              <a:rPr sz="2400" spc="250" dirty="0">
                <a:latin typeface="Arial MT"/>
                <a:cs typeface="Arial MT"/>
              </a:rPr>
              <a:t> </a:t>
            </a:r>
            <a:r>
              <a:rPr sz="2400" spc="270" dirty="0">
                <a:latin typeface="Arial MT"/>
                <a:cs typeface="Arial MT"/>
              </a:rPr>
              <a:t>che</a:t>
            </a:r>
            <a:r>
              <a:rPr sz="2400" spc="254" dirty="0">
                <a:latin typeface="Arial MT"/>
                <a:cs typeface="Arial MT"/>
              </a:rPr>
              <a:t> </a:t>
            </a:r>
            <a:r>
              <a:rPr sz="2400" spc="229" dirty="0">
                <a:latin typeface="Arial MT"/>
                <a:cs typeface="Arial MT"/>
              </a:rPr>
              <a:t>affligge</a:t>
            </a:r>
            <a:r>
              <a:rPr sz="2400" spc="250" dirty="0">
                <a:latin typeface="Arial MT"/>
                <a:cs typeface="Arial MT"/>
              </a:rPr>
              <a:t> </a:t>
            </a:r>
            <a:r>
              <a:rPr sz="2400" spc="155" dirty="0">
                <a:latin typeface="Arial MT"/>
                <a:cs typeface="Arial MT"/>
              </a:rPr>
              <a:t>i</a:t>
            </a:r>
            <a:r>
              <a:rPr sz="2400" spc="254" dirty="0">
                <a:latin typeface="Arial MT"/>
                <a:cs typeface="Arial MT"/>
              </a:rPr>
              <a:t> </a:t>
            </a:r>
            <a:r>
              <a:rPr sz="2400" spc="305" dirty="0">
                <a:latin typeface="Arial MT"/>
                <a:cs typeface="Arial MT"/>
              </a:rPr>
              <a:t>maii</a:t>
            </a:r>
            <a:r>
              <a:rPr sz="2400" spc="250" dirty="0">
                <a:latin typeface="Arial MT"/>
                <a:cs typeface="Arial MT"/>
              </a:rPr>
              <a:t> di</a:t>
            </a:r>
            <a:r>
              <a:rPr sz="2400" spc="254" dirty="0">
                <a:latin typeface="Arial MT"/>
                <a:cs typeface="Arial MT"/>
              </a:rPr>
              <a:t> </a:t>
            </a:r>
            <a:r>
              <a:rPr sz="2400" spc="285" dirty="0">
                <a:latin typeface="Arial MT"/>
                <a:cs typeface="Arial MT"/>
              </a:rPr>
              <a:t>tutto</a:t>
            </a:r>
            <a:r>
              <a:rPr sz="2400" spc="25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il </a:t>
            </a:r>
            <a:r>
              <a:rPr sz="2400" spc="-10" dirty="0">
                <a:latin typeface="Arial MT"/>
                <a:cs typeface="Arial MT"/>
              </a:rPr>
              <a:t>mondo.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07375" y="58293"/>
            <a:ext cx="60852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1825" algn="l"/>
                <a:tab pos="4254500" algn="l"/>
                <a:tab pos="4609465" algn="l"/>
                <a:tab pos="5768340" algn="l"/>
              </a:tabLst>
            </a:pPr>
            <a:r>
              <a:rPr sz="2900" spc="170" dirty="0"/>
              <a:t>Elementi</a:t>
            </a:r>
            <a:r>
              <a:rPr sz="2900" dirty="0"/>
              <a:t>	</a:t>
            </a:r>
            <a:r>
              <a:rPr sz="2900" spc="155" dirty="0"/>
              <a:t>ambientali:</a:t>
            </a:r>
            <a:r>
              <a:rPr sz="2900" dirty="0"/>
              <a:t>	</a:t>
            </a:r>
            <a:r>
              <a:rPr sz="2400" spc="120" dirty="0">
                <a:latin typeface="Arial MT"/>
                <a:cs typeface="Arial MT"/>
              </a:rPr>
              <a:t>il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215" dirty="0">
                <a:latin typeface="Arial MT"/>
                <a:cs typeface="Arial MT"/>
              </a:rPr>
              <a:t>lavoio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225" dirty="0">
                <a:latin typeface="Arial MT"/>
                <a:cs typeface="Arial MT"/>
              </a:rPr>
              <a:t>di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07375" y="502793"/>
            <a:ext cx="17506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iiutilizzo </a:t>
            </a:r>
            <a:r>
              <a:rPr sz="2400" spc="250" dirty="0">
                <a:latin typeface="Arial MT"/>
                <a:cs typeface="Arial MT"/>
              </a:rPr>
              <a:t>pioseguito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53879" y="502793"/>
            <a:ext cx="44259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275" marR="5080" indent="-664210">
              <a:lnSpc>
                <a:spcPct val="100000"/>
              </a:lnSpc>
              <a:spcBef>
                <a:spcPts val="100"/>
              </a:spcBef>
              <a:tabLst>
                <a:tab pos="1724025" algn="l"/>
                <a:tab pos="2419985" algn="l"/>
                <a:tab pos="4225290" algn="l"/>
              </a:tabLst>
            </a:pPr>
            <a:r>
              <a:rPr sz="2400" spc="245" dirty="0">
                <a:latin typeface="Arial MT"/>
                <a:cs typeface="Arial MT"/>
              </a:rPr>
              <a:t>aitistico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225" dirty="0">
                <a:latin typeface="Arial MT"/>
                <a:cs typeface="Arial MT"/>
              </a:rPr>
              <a:t>di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260" dirty="0">
                <a:latin typeface="Arial MT"/>
                <a:cs typeface="Arial MT"/>
              </a:rPr>
              <a:t>mateiiali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80" dirty="0">
                <a:latin typeface="Arial MT"/>
                <a:cs typeface="Arial MT"/>
              </a:rPr>
              <a:t>è </a:t>
            </a:r>
            <a:r>
              <a:rPr sz="2400" spc="380" dirty="0">
                <a:latin typeface="Arial MT"/>
                <a:cs typeface="Arial MT"/>
              </a:rPr>
              <a:t>pei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45468" y="868553"/>
            <a:ext cx="805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75" dirty="0">
                <a:latin typeface="Arial MT"/>
                <a:cs typeface="Arial MT"/>
              </a:rPr>
              <a:t>tutto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11251" y="868553"/>
            <a:ext cx="1056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l’anno,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07375" y="1234313"/>
            <a:ext cx="5197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39415" algn="l"/>
                <a:tab pos="3760470" algn="l"/>
              </a:tabLst>
            </a:pPr>
            <a:r>
              <a:rPr sz="2400" spc="95" dirty="0">
                <a:latin typeface="Arial MT"/>
                <a:cs typeface="Arial MT"/>
              </a:rPr>
              <a:t>contestualmente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170" dirty="0">
                <a:latin typeface="Arial MT"/>
                <a:cs typeface="Arial MT"/>
              </a:rPr>
              <a:t>alla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275" dirty="0">
                <a:latin typeface="Arial MT"/>
                <a:cs typeface="Arial MT"/>
              </a:rPr>
              <a:t>scopeita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624890" y="1234313"/>
            <a:ext cx="741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5134" algn="l"/>
              </a:tabLst>
            </a:pPr>
            <a:r>
              <a:rPr sz="2400" spc="229" dirty="0">
                <a:latin typeface="Arial MT"/>
                <a:cs typeface="Arial MT"/>
              </a:rPr>
              <a:t>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135" dirty="0">
                <a:latin typeface="Arial MT"/>
                <a:cs typeface="Arial MT"/>
              </a:rPr>
              <a:t>lo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07375" y="1600072"/>
            <a:ext cx="5078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45" dirty="0">
                <a:latin typeface="Arial MT"/>
                <a:cs typeface="Arial MT"/>
              </a:rPr>
              <a:t>studio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265" dirty="0">
                <a:latin typeface="Arial MT"/>
                <a:cs typeface="Arial MT"/>
              </a:rPr>
              <a:t>dei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240" dirty="0">
                <a:latin typeface="Arial MT"/>
                <a:cs typeface="Arial MT"/>
              </a:rPr>
              <a:t>diveisi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75" dirty="0">
                <a:latin typeface="Arial MT"/>
                <a:cs typeface="Arial MT"/>
              </a:rPr>
              <a:t>ambienti.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spc="-260" dirty="0">
                <a:latin typeface="Arial MT"/>
                <a:cs typeface="Arial MT"/>
              </a:rPr>
              <a:t>In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254" dirty="0">
                <a:latin typeface="Arial MT"/>
                <a:cs typeface="Arial MT"/>
              </a:rPr>
              <a:t>foto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175" dirty="0">
                <a:latin typeface="Arial MT"/>
                <a:cs typeface="Arial MT"/>
              </a:rPr>
              <a:t>un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245" dirty="0">
                <a:latin typeface="Arial MT"/>
                <a:cs typeface="Arial MT"/>
              </a:rPr>
              <a:t>esempio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250" dirty="0">
                <a:latin typeface="Arial MT"/>
                <a:cs typeface="Arial MT"/>
              </a:rPr>
              <a:t>di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185" dirty="0">
                <a:latin typeface="Arial MT"/>
                <a:cs typeface="Arial MT"/>
              </a:rPr>
              <a:t>VULCANO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0547" y="58293"/>
            <a:ext cx="34429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370" dirty="0"/>
              <a:t>Fcsta</a:t>
            </a:r>
            <a:r>
              <a:rPr sz="2900" spc="70" dirty="0"/>
              <a:t> </a:t>
            </a:r>
            <a:r>
              <a:rPr sz="2900" spc="254" dirty="0"/>
              <a:t>dcoli</a:t>
            </a:r>
            <a:r>
              <a:rPr sz="2900" spc="70" dirty="0"/>
              <a:t> </a:t>
            </a:r>
            <a:r>
              <a:rPr sz="2900" spc="290" dirty="0"/>
              <a:t>albcíi</a:t>
            </a:r>
            <a:r>
              <a:rPr sz="2400" spc="290" dirty="0">
                <a:latin typeface="Arial MT"/>
                <a:cs typeface="Arial MT"/>
              </a:rPr>
              <a:t>: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7048" y="503301"/>
            <a:ext cx="3971925" cy="7233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  <a:tabLst>
                <a:tab pos="1943735" algn="l"/>
              </a:tabLst>
            </a:pPr>
            <a:r>
              <a:rPr sz="2300" dirty="0">
                <a:latin typeface="Arial MT"/>
                <a:cs typeface="Arial MT"/>
              </a:rPr>
              <a:t>oo⭲i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spc="-310" dirty="0">
                <a:latin typeface="Arial MT"/>
                <a:cs typeface="Arial MT"/>
              </a:rPr>
              <a:t>X1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⭲ovcmbic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spc="140" dirty="0">
                <a:latin typeface="Arial MT"/>
                <a:cs typeface="Arial MT"/>
              </a:rPr>
              <a:t>il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175" dirty="0">
                <a:latin typeface="Arial MT"/>
                <a:cs typeface="Arial MT"/>
              </a:rPr>
              <a:t>plcsso </a:t>
            </a:r>
            <a:r>
              <a:rPr sz="2300" spc="135" dirty="0">
                <a:latin typeface="Arial MT"/>
                <a:cs typeface="Arial MT"/>
              </a:rPr>
              <a:t>Salvo</a:t>
            </a:r>
            <a:r>
              <a:rPr sz="2300" spc="40" dirty="0">
                <a:latin typeface="Arial MT"/>
                <a:cs typeface="Arial MT"/>
              </a:rPr>
              <a:t> </a:t>
            </a:r>
            <a:r>
              <a:rPr sz="2300" spc="185" dirty="0">
                <a:latin typeface="Arial MT"/>
                <a:cs typeface="Arial MT"/>
              </a:rPr>
              <a:t>D’6cquisto</a:t>
            </a:r>
            <a:r>
              <a:rPr sz="2300" spc="40" dirty="0">
                <a:latin typeface="Arial MT"/>
                <a:cs typeface="Arial MT"/>
              </a:rPr>
              <a:t> </a:t>
            </a:r>
            <a:r>
              <a:rPr sz="2300" spc="90" dirty="0">
                <a:latin typeface="Arial MT"/>
                <a:cs typeface="Arial MT"/>
              </a:rPr>
              <a:t>si </a:t>
            </a:r>
            <a:r>
              <a:rPr sz="2300" spc="114" dirty="0">
                <a:latin typeface="Arial MT"/>
                <a:cs typeface="Arial MT"/>
              </a:rPr>
              <a:t>iiu⭲iscc</a:t>
            </a:r>
            <a:r>
              <a:rPr sz="2300" spc="50" dirty="0">
                <a:latin typeface="Arial MT"/>
                <a:cs typeface="Arial MT"/>
              </a:rPr>
              <a:t> </a:t>
            </a:r>
            <a:r>
              <a:rPr sz="2300" spc="380" dirty="0">
                <a:latin typeface="Arial MT"/>
                <a:cs typeface="Arial MT"/>
              </a:rPr>
              <a:t>pci</a:t>
            </a:r>
            <a:r>
              <a:rPr sz="2300" spc="50" dirty="0">
                <a:latin typeface="Arial MT"/>
                <a:cs typeface="Arial MT"/>
              </a:rPr>
              <a:t> </a:t>
            </a:r>
            <a:r>
              <a:rPr sz="2300" spc="280" dirty="0">
                <a:latin typeface="Arial MT"/>
                <a:cs typeface="Arial MT"/>
              </a:rPr>
              <a:t>cclcbiaic</a:t>
            </a:r>
            <a:r>
              <a:rPr sz="2300" spc="50" dirty="0">
                <a:latin typeface="Arial MT"/>
                <a:cs typeface="Arial MT"/>
              </a:rPr>
              <a:t> </a:t>
            </a:r>
            <a:r>
              <a:rPr sz="2300" spc="200" dirty="0">
                <a:latin typeface="Arial MT"/>
                <a:cs typeface="Arial MT"/>
              </a:rPr>
              <a:t>c </a:t>
            </a:r>
            <a:r>
              <a:rPr sz="2300" spc="325" dirty="0">
                <a:latin typeface="Arial MT"/>
                <a:cs typeface="Arial MT"/>
              </a:rPr>
              <a:t>iicoidaic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l’impoita⭲…a </a:t>
            </a:r>
            <a:r>
              <a:rPr sz="2300" spc="220" dirty="0">
                <a:latin typeface="Arial MT"/>
                <a:cs typeface="Arial MT"/>
              </a:rPr>
              <a:t>dcoli</a:t>
            </a:r>
            <a:r>
              <a:rPr sz="2300" spc="40" dirty="0">
                <a:latin typeface="Arial MT"/>
                <a:cs typeface="Arial MT"/>
              </a:rPr>
              <a:t> </a:t>
            </a:r>
            <a:r>
              <a:rPr sz="2300" spc="275" dirty="0">
                <a:latin typeface="Arial MT"/>
                <a:cs typeface="Arial MT"/>
              </a:rPr>
              <a:t>albcii</a:t>
            </a:r>
            <a:r>
              <a:rPr sz="2300" spc="45" dirty="0">
                <a:latin typeface="Arial MT"/>
                <a:cs typeface="Arial MT"/>
              </a:rPr>
              <a:t> </a:t>
            </a:r>
            <a:r>
              <a:rPr sz="2300" spc="250" dirty="0">
                <a:latin typeface="Arial MT"/>
                <a:cs typeface="Arial MT"/>
              </a:rPr>
              <a:t>c</a:t>
            </a:r>
            <a:r>
              <a:rPr sz="2300" spc="45" dirty="0">
                <a:latin typeface="Arial MT"/>
                <a:cs typeface="Arial MT"/>
              </a:rPr>
              <a:t> </a:t>
            </a:r>
            <a:r>
              <a:rPr sz="2300" spc="250" dirty="0">
                <a:latin typeface="Arial MT"/>
                <a:cs typeface="Arial MT"/>
              </a:rPr>
              <a:t>dci</a:t>
            </a:r>
            <a:r>
              <a:rPr sz="2300" spc="45" dirty="0">
                <a:latin typeface="Arial MT"/>
                <a:cs typeface="Arial MT"/>
              </a:rPr>
              <a:t> </a:t>
            </a:r>
            <a:r>
              <a:rPr sz="2300" spc="195" dirty="0">
                <a:latin typeface="Arial MT"/>
                <a:cs typeface="Arial MT"/>
              </a:rPr>
              <a:t>vcoctali </a:t>
            </a:r>
            <a:r>
              <a:rPr sz="2300" spc="250" dirty="0">
                <a:latin typeface="Arial MT"/>
                <a:cs typeface="Arial MT"/>
              </a:rPr>
              <a:t>chc</a:t>
            </a:r>
            <a:r>
              <a:rPr sz="2300" spc="45" dirty="0">
                <a:latin typeface="Arial MT"/>
                <a:cs typeface="Arial MT"/>
              </a:rPr>
              <a:t> </a:t>
            </a:r>
            <a:r>
              <a:rPr sz="2300" spc="175" dirty="0">
                <a:latin typeface="Arial MT"/>
                <a:cs typeface="Arial MT"/>
              </a:rPr>
              <a:t>puiiﬁca⭲o</a:t>
            </a:r>
            <a:r>
              <a:rPr sz="2300" spc="45" dirty="0">
                <a:latin typeface="Arial MT"/>
                <a:cs typeface="Arial MT"/>
              </a:rPr>
              <a:t> </a:t>
            </a:r>
            <a:r>
              <a:rPr sz="2300" spc="204" dirty="0">
                <a:latin typeface="Arial MT"/>
                <a:cs typeface="Arial MT"/>
              </a:rPr>
              <a:t>l’aiia</a:t>
            </a:r>
            <a:r>
              <a:rPr sz="2300" spc="45" dirty="0">
                <a:latin typeface="Arial MT"/>
                <a:cs typeface="Arial MT"/>
              </a:rPr>
              <a:t> </a:t>
            </a:r>
            <a:r>
              <a:rPr sz="2300" spc="225" dirty="0">
                <a:latin typeface="Arial MT"/>
                <a:cs typeface="Arial MT"/>
              </a:rPr>
              <a:t>chc </a:t>
            </a:r>
            <a:r>
              <a:rPr sz="2300" spc="235" dirty="0">
                <a:latin typeface="Arial MT"/>
                <a:cs typeface="Arial MT"/>
              </a:rPr>
              <a:t>icspiiiamo.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spc="215" dirty="0">
                <a:latin typeface="Arial MT"/>
                <a:cs typeface="Arial MT"/>
              </a:rPr>
              <a:t>Lc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classi </a:t>
            </a:r>
            <a:r>
              <a:rPr sz="2300" spc="310" dirty="0">
                <a:latin typeface="Arial MT"/>
                <a:cs typeface="Arial MT"/>
              </a:rPr>
              <a:t>piimc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so⭲o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210" dirty="0">
                <a:latin typeface="Arial MT"/>
                <a:cs typeface="Arial MT"/>
              </a:rPr>
              <a:t>uscitc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spc="135" dirty="0">
                <a:latin typeface="Arial MT"/>
                <a:cs typeface="Arial MT"/>
              </a:rPr>
              <a:t>sul </a:t>
            </a:r>
            <a:r>
              <a:rPr sz="2400" spc="335" dirty="0">
                <a:latin typeface="Arial MT"/>
                <a:cs typeface="Arial MT"/>
              </a:rPr>
              <a:t>tciiitoiio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spc="385" dirty="0">
                <a:latin typeface="Arial MT"/>
                <a:cs typeface="Arial MT"/>
              </a:rPr>
              <a:t>pci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spc="270" dirty="0">
                <a:latin typeface="Arial MT"/>
                <a:cs typeface="Arial MT"/>
              </a:rPr>
              <a:t>csploiaic </a:t>
            </a:r>
            <a:r>
              <a:rPr sz="2400" spc="170" dirty="0">
                <a:latin typeface="Arial MT"/>
                <a:cs typeface="Arial MT"/>
              </a:rPr>
              <a:t>la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135" dirty="0">
                <a:latin typeface="Arial MT"/>
                <a:cs typeface="Arial MT"/>
              </a:rPr>
              <a:t>⭲atuia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280" dirty="0">
                <a:latin typeface="Arial MT"/>
                <a:cs typeface="Arial MT"/>
              </a:rPr>
              <a:t>attiavciso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105" dirty="0">
                <a:latin typeface="Arial MT"/>
                <a:cs typeface="Arial MT"/>
              </a:rPr>
              <a:t>i </a:t>
            </a:r>
            <a:r>
              <a:rPr sz="2400" spc="-35" dirty="0">
                <a:latin typeface="Arial MT"/>
                <a:cs typeface="Arial MT"/>
              </a:rPr>
              <a:t>sc⭲si.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220" dirty="0">
                <a:latin typeface="Arial MT"/>
                <a:cs typeface="Arial MT"/>
              </a:rPr>
              <a:t>Nci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100" dirty="0">
                <a:latin typeface="Arial MT"/>
                <a:cs typeface="Arial MT"/>
              </a:rPr>
              <a:t>oioi⭲i </a:t>
            </a:r>
            <a:r>
              <a:rPr sz="2400" spc="170" dirty="0">
                <a:latin typeface="Arial MT"/>
                <a:cs typeface="Arial MT"/>
              </a:rPr>
              <a:t>succcssivi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spc="265" dirty="0">
                <a:latin typeface="Arial MT"/>
                <a:cs typeface="Arial MT"/>
              </a:rPr>
              <a:t>abbiamo </a:t>
            </a:r>
            <a:r>
              <a:rPr sz="2400" spc="-55" dirty="0">
                <a:latin typeface="Arial MT"/>
                <a:cs typeface="Arial MT"/>
              </a:rPr>
              <a:t>i⭲i…iato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265" dirty="0">
                <a:latin typeface="Arial MT"/>
                <a:cs typeface="Arial MT"/>
              </a:rPr>
              <a:t>u⭲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175" dirty="0">
                <a:latin typeface="Arial MT"/>
                <a:cs typeface="Arial MT"/>
              </a:rPr>
              <a:t>cspciimc⭲to </a:t>
            </a:r>
            <a:r>
              <a:rPr sz="2400" spc="250" dirty="0">
                <a:latin typeface="Arial MT"/>
                <a:cs typeface="Arial MT"/>
              </a:rPr>
              <a:t>di </a:t>
            </a:r>
            <a:r>
              <a:rPr sz="2400" dirty="0">
                <a:latin typeface="Arial MT"/>
                <a:cs typeface="Arial MT"/>
              </a:rPr>
              <a:t>ossciva…io⭲c</a:t>
            </a:r>
            <a:r>
              <a:rPr sz="2400" spc="254" dirty="0">
                <a:latin typeface="Arial MT"/>
                <a:cs typeface="Arial MT"/>
              </a:rPr>
              <a:t> </a:t>
            </a:r>
            <a:r>
              <a:rPr sz="2400" spc="290" dirty="0">
                <a:latin typeface="Arial MT"/>
                <a:cs typeface="Arial MT"/>
              </a:rPr>
              <a:t>diictta </a:t>
            </a:r>
            <a:r>
              <a:rPr sz="2400" spc="254" dirty="0">
                <a:latin typeface="Arial MT"/>
                <a:cs typeface="Arial MT"/>
              </a:rPr>
              <a:t>dcl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185" dirty="0">
                <a:latin typeface="Arial MT"/>
                <a:cs typeface="Arial MT"/>
              </a:rPr>
              <a:t>ciclo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250" dirty="0">
                <a:latin typeface="Arial MT"/>
                <a:cs typeface="Arial MT"/>
              </a:rPr>
              <a:t>di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210" dirty="0">
                <a:latin typeface="Arial MT"/>
                <a:cs typeface="Arial MT"/>
              </a:rPr>
              <a:t>vita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204" dirty="0">
                <a:latin typeface="Arial MT"/>
                <a:cs typeface="Arial MT"/>
              </a:rPr>
              <a:t>dcllc </a:t>
            </a:r>
            <a:r>
              <a:rPr sz="2400" spc="95" dirty="0">
                <a:latin typeface="Arial MT"/>
                <a:cs typeface="Arial MT"/>
              </a:rPr>
              <a:t>pia⭲tc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co⭲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220" dirty="0">
                <a:latin typeface="Arial MT"/>
                <a:cs typeface="Arial MT"/>
              </a:rPr>
              <a:t>iclativa </a:t>
            </a:r>
            <a:r>
              <a:rPr sz="2400" spc="130" dirty="0">
                <a:latin typeface="Arial MT"/>
                <a:cs typeface="Arial MT"/>
              </a:rPr>
              <a:t>iiﬂcssio⭲c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spc="150" dirty="0">
                <a:latin typeface="Arial MT"/>
                <a:cs typeface="Arial MT"/>
              </a:rPr>
              <a:t>sulla</a:t>
            </a:r>
            <a:endParaRPr sz="2400">
              <a:latin typeface="Arial MT"/>
              <a:cs typeface="Arial MT"/>
            </a:endParaRPr>
          </a:p>
          <a:p>
            <a:pPr marL="140970" marR="135255" indent="-635" algn="ctr">
              <a:lnSpc>
                <a:spcPts val="2880"/>
              </a:lnSpc>
              <a:spcBef>
                <a:spcPts val="90"/>
              </a:spcBef>
            </a:pPr>
            <a:r>
              <a:rPr sz="2400" spc="90" dirty="0">
                <a:latin typeface="Arial MT"/>
                <a:cs typeface="Arial MT"/>
              </a:rPr>
              <a:t>⭲cccssità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250" dirty="0">
                <a:latin typeface="Arial MT"/>
                <a:cs typeface="Arial MT"/>
              </a:rPr>
              <a:t>di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260" dirty="0">
                <a:latin typeface="Arial MT"/>
                <a:cs typeface="Arial MT"/>
              </a:rPr>
              <a:t>tutti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260" dirty="0">
                <a:latin typeface="Arial MT"/>
                <a:cs typeface="Arial MT"/>
              </a:rPr>
              <a:t>c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spc="210" dirty="0">
                <a:latin typeface="Arial MT"/>
                <a:cs typeface="Arial MT"/>
              </a:rPr>
              <a:t>4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165" dirty="0">
                <a:latin typeface="Arial MT"/>
                <a:cs typeface="Arial MT"/>
              </a:rPr>
              <a:t>oli </a:t>
            </a:r>
            <a:r>
              <a:rPr sz="2400" spc="100" dirty="0">
                <a:latin typeface="Arial MT"/>
                <a:cs typeface="Arial MT"/>
              </a:rPr>
              <a:t>clcmc⭲ti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spc="135" dirty="0">
                <a:latin typeface="Arial MT"/>
                <a:cs typeface="Arial MT"/>
              </a:rPr>
              <a:t>⭲atuiali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spc="385" dirty="0">
                <a:latin typeface="Arial MT"/>
                <a:cs typeface="Arial MT"/>
              </a:rPr>
              <a:t>pci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spc="145" dirty="0">
                <a:latin typeface="Arial MT"/>
                <a:cs typeface="Arial MT"/>
              </a:rPr>
              <a:t>la </a:t>
            </a:r>
            <a:r>
              <a:rPr sz="2400" spc="270" dirty="0">
                <a:latin typeface="Arial MT"/>
                <a:cs typeface="Arial MT"/>
              </a:rPr>
              <a:t>loio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190" dirty="0">
                <a:latin typeface="Arial MT"/>
                <a:cs typeface="Arial MT"/>
              </a:rPr>
              <a:t>cicscita.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39562"/>
            <a:ext cx="5353751" cy="81504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9829800" y="0"/>
            <a:ext cx="4800599" cy="82295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991725" y="0"/>
            <a:ext cx="4638674" cy="706120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1541125" cy="8229600"/>
            <a:chOff x="0" y="0"/>
            <a:chExt cx="11541125" cy="8229600"/>
          </a:xfrm>
        </p:grpSpPr>
        <p:pic>
          <p:nvPicPr>
            <p:cNvPr id="4" name="object 4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443625" y="0"/>
              <a:ext cx="4629149" cy="70611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3443624" cy="60282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072775" y="0"/>
              <a:ext cx="3468298" cy="70611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0" y="4118300"/>
              <a:ext cx="3443637" cy="41112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597275" y="7119492"/>
            <a:ext cx="10443845" cy="8655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900" spc="290" dirty="0">
                <a:latin typeface="Segoe UI Symbol"/>
                <a:cs typeface="Segoe UI Symbol"/>
              </a:rPr>
              <a:t>Dai</a:t>
            </a:r>
            <a:r>
              <a:rPr sz="2900" spc="70" dirty="0">
                <a:latin typeface="Segoe UI Symbol"/>
                <a:cs typeface="Segoe UI Symbol"/>
              </a:rPr>
              <a:t> </a:t>
            </a:r>
            <a:r>
              <a:rPr sz="2900" spc="285" dirty="0">
                <a:latin typeface="Segoe UI Symbol"/>
                <a:cs typeface="Segoe UI Symbol"/>
              </a:rPr>
              <a:t>scmi</a:t>
            </a:r>
            <a:r>
              <a:rPr sz="2900" spc="70" dirty="0">
                <a:latin typeface="Segoe UI Symbol"/>
                <a:cs typeface="Segoe UI Symbol"/>
              </a:rPr>
              <a:t> </a:t>
            </a:r>
            <a:r>
              <a:rPr sz="2900" spc="325" dirty="0">
                <a:latin typeface="Segoe UI Symbol"/>
                <a:cs typeface="Segoe UI Symbol"/>
              </a:rPr>
              <a:t>ai</a:t>
            </a:r>
            <a:r>
              <a:rPr sz="2900" spc="70" dirty="0">
                <a:latin typeface="Segoe UI Symbol"/>
                <a:cs typeface="Segoe UI Symbol"/>
              </a:rPr>
              <a:t> </a:t>
            </a:r>
            <a:r>
              <a:rPr sz="2900" spc="229" dirty="0">
                <a:latin typeface="Segoe UI Symbol"/>
                <a:cs typeface="Segoe UI Symbol"/>
              </a:rPr>
              <a:t>fíutti:</a:t>
            </a:r>
            <a:r>
              <a:rPr sz="2900" spc="60" dirty="0">
                <a:latin typeface="Segoe UI Symbol"/>
                <a:cs typeface="Segoe UI Symbol"/>
              </a:rPr>
              <a:t> </a:t>
            </a:r>
            <a:r>
              <a:rPr sz="2600" spc="275" dirty="0">
                <a:latin typeface="Arial MT"/>
                <a:cs typeface="Arial MT"/>
              </a:rPr>
              <a:t>dal</a:t>
            </a:r>
            <a:r>
              <a:rPr sz="2600" spc="50" dirty="0">
                <a:latin typeface="Arial MT"/>
                <a:cs typeface="Arial MT"/>
              </a:rPr>
              <a:t> </a:t>
            </a:r>
            <a:r>
              <a:rPr sz="2600" spc="240" dirty="0">
                <a:latin typeface="Arial MT"/>
                <a:cs typeface="Arial MT"/>
              </a:rPr>
              <a:t>mcsc</a:t>
            </a:r>
            <a:r>
              <a:rPr sz="2600" spc="45" dirty="0">
                <a:latin typeface="Arial MT"/>
                <a:cs typeface="Arial MT"/>
              </a:rPr>
              <a:t> </a:t>
            </a:r>
            <a:r>
              <a:rPr sz="2600" spc="270" dirty="0">
                <a:latin typeface="Arial MT"/>
                <a:cs typeface="Arial MT"/>
              </a:rPr>
              <a:t>di</a:t>
            </a:r>
            <a:r>
              <a:rPr sz="2600" spc="50" dirty="0">
                <a:latin typeface="Arial MT"/>
                <a:cs typeface="Arial MT"/>
              </a:rPr>
              <a:t> </a:t>
            </a:r>
            <a:r>
              <a:rPr sz="2600" spc="150" dirty="0">
                <a:latin typeface="Arial MT"/>
                <a:cs typeface="Arial MT"/>
              </a:rPr>
              <a:t>⭲ovcmbic</a:t>
            </a:r>
            <a:r>
              <a:rPr sz="2600" spc="50" dirty="0">
                <a:latin typeface="Arial MT"/>
                <a:cs typeface="Arial MT"/>
              </a:rPr>
              <a:t> </a:t>
            </a:r>
            <a:r>
              <a:rPr sz="2600" spc="295" dirty="0">
                <a:latin typeface="Arial MT"/>
                <a:cs typeface="Arial MT"/>
              </a:rPr>
              <a:t>abbiamo</a:t>
            </a:r>
            <a:r>
              <a:rPr sz="2600" spc="45" dirty="0">
                <a:latin typeface="Arial MT"/>
                <a:cs typeface="Arial MT"/>
              </a:rPr>
              <a:t> </a:t>
            </a:r>
            <a:r>
              <a:rPr sz="2600" spc="325" dirty="0">
                <a:latin typeface="Arial MT"/>
                <a:cs typeface="Arial MT"/>
              </a:rPr>
              <a:t>cuiato</a:t>
            </a:r>
            <a:r>
              <a:rPr sz="2600" spc="50" dirty="0">
                <a:latin typeface="Arial MT"/>
                <a:cs typeface="Arial MT"/>
              </a:rPr>
              <a:t> </a:t>
            </a:r>
            <a:r>
              <a:rPr sz="2600" spc="160" dirty="0">
                <a:latin typeface="Arial MT"/>
                <a:cs typeface="Arial MT"/>
              </a:rPr>
              <a:t>la </a:t>
            </a:r>
            <a:r>
              <a:rPr sz="2600" spc="350" dirty="0">
                <a:latin typeface="Arial MT"/>
                <a:cs typeface="Arial MT"/>
              </a:rPr>
              <a:t>ﬁoiicia</a:t>
            </a:r>
            <a:r>
              <a:rPr sz="2600" spc="50" dirty="0">
                <a:latin typeface="Arial MT"/>
                <a:cs typeface="Arial MT"/>
              </a:rPr>
              <a:t> </a:t>
            </a:r>
            <a:r>
              <a:rPr sz="2600" spc="245" dirty="0">
                <a:latin typeface="Arial MT"/>
                <a:cs typeface="Arial MT"/>
              </a:rPr>
              <a:t>dovc</a:t>
            </a:r>
            <a:r>
              <a:rPr sz="2600" spc="50" dirty="0">
                <a:latin typeface="Arial MT"/>
                <a:cs typeface="Arial MT"/>
              </a:rPr>
              <a:t> </a:t>
            </a:r>
            <a:r>
              <a:rPr sz="2600" spc="295" dirty="0">
                <a:latin typeface="Arial MT"/>
                <a:cs typeface="Arial MT"/>
              </a:rPr>
              <a:t>abbiamo</a:t>
            </a:r>
            <a:r>
              <a:rPr sz="2600" spc="50" dirty="0">
                <a:latin typeface="Arial MT"/>
                <a:cs typeface="Arial MT"/>
              </a:rPr>
              <a:t> </a:t>
            </a:r>
            <a:r>
              <a:rPr sz="2600" spc="114" dirty="0">
                <a:latin typeface="Arial MT"/>
                <a:cs typeface="Arial MT"/>
              </a:rPr>
              <a:t>scmi⭲ato</a:t>
            </a:r>
            <a:r>
              <a:rPr sz="2600" spc="50" dirty="0">
                <a:latin typeface="Arial MT"/>
                <a:cs typeface="Arial MT"/>
              </a:rPr>
              <a:t> </a:t>
            </a:r>
            <a:r>
              <a:rPr sz="2600" spc="254" dirty="0">
                <a:latin typeface="Arial MT"/>
                <a:cs typeface="Arial MT"/>
              </a:rPr>
              <a:t>divcisi</a:t>
            </a:r>
            <a:r>
              <a:rPr sz="2600" spc="50" dirty="0">
                <a:latin typeface="Arial MT"/>
                <a:cs typeface="Arial MT"/>
              </a:rPr>
              <a:t> </a:t>
            </a:r>
            <a:r>
              <a:rPr sz="2600" spc="254" dirty="0">
                <a:latin typeface="Arial MT"/>
                <a:cs typeface="Arial MT"/>
              </a:rPr>
              <a:t>tipi</a:t>
            </a:r>
            <a:r>
              <a:rPr sz="2600" spc="55" dirty="0">
                <a:latin typeface="Arial MT"/>
                <a:cs typeface="Arial MT"/>
              </a:rPr>
              <a:t> </a:t>
            </a:r>
            <a:r>
              <a:rPr sz="2600" spc="270" dirty="0">
                <a:latin typeface="Arial MT"/>
                <a:cs typeface="Arial MT"/>
              </a:rPr>
              <a:t>di</a:t>
            </a:r>
            <a:r>
              <a:rPr sz="2600" spc="50" dirty="0">
                <a:latin typeface="Arial MT"/>
                <a:cs typeface="Arial MT"/>
              </a:rPr>
              <a:t> </a:t>
            </a:r>
            <a:r>
              <a:rPr sz="2600" spc="40" dirty="0">
                <a:latin typeface="Arial MT"/>
                <a:cs typeface="Arial MT"/>
              </a:rPr>
              <a:t>scmc⭲ti.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3128217" y="4981075"/>
            <a:ext cx="7645470" cy="32485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7332900" y="146425"/>
            <a:ext cx="6494724" cy="46902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409076" y="206662"/>
            <a:ext cx="6494724" cy="45697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33797" y="417900"/>
            <a:ext cx="3610610" cy="727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800" spc="250" dirty="0">
                <a:latin typeface="Arial MT"/>
                <a:cs typeface="Arial MT"/>
              </a:rPr>
              <a:t>Lc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100" dirty="0">
                <a:latin typeface="Arial MT"/>
                <a:cs typeface="Arial MT"/>
              </a:rPr>
              <a:t>i⭲sco⭲a⭲ti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270" dirty="0">
                <a:latin typeface="Arial MT"/>
                <a:cs typeface="Arial MT"/>
              </a:rPr>
              <a:t>di </a:t>
            </a:r>
            <a:r>
              <a:rPr sz="2800" spc="100" dirty="0">
                <a:latin typeface="Arial MT"/>
                <a:cs typeface="Arial MT"/>
              </a:rPr>
              <a:t>sostco⭲o</a:t>
            </a:r>
            <a:r>
              <a:rPr sz="2800" spc="60" dirty="0">
                <a:latin typeface="Arial MT"/>
                <a:cs typeface="Arial MT"/>
              </a:rPr>
              <a:t> </a:t>
            </a:r>
            <a:r>
              <a:rPr sz="2800" spc="245" dirty="0">
                <a:latin typeface="Arial MT"/>
                <a:cs typeface="Arial MT"/>
              </a:rPr>
              <a:t>dcllc </a:t>
            </a:r>
            <a:r>
              <a:rPr sz="2800" spc="170" dirty="0">
                <a:latin typeface="Arial MT"/>
                <a:cs typeface="Arial MT"/>
              </a:rPr>
              <a:t>classi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16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305" dirty="0">
                <a:latin typeface="Arial MT"/>
                <a:cs typeface="Arial MT"/>
              </a:rPr>
              <a:t>c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XB </a:t>
            </a:r>
            <a:r>
              <a:rPr sz="2800" spc="-150" dirty="0">
                <a:latin typeface="Arial MT"/>
                <a:cs typeface="Arial MT"/>
              </a:rPr>
              <a:t>ha⭲⭲o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305" dirty="0">
                <a:latin typeface="Arial MT"/>
                <a:cs typeface="Arial MT"/>
              </a:rPr>
              <a:t>collaboiato </a:t>
            </a:r>
            <a:r>
              <a:rPr sz="2800" spc="450" dirty="0">
                <a:latin typeface="Arial MT"/>
                <a:cs typeface="Arial MT"/>
              </a:rPr>
              <a:t>pci</a:t>
            </a:r>
            <a:r>
              <a:rPr sz="2800" spc="50" dirty="0">
                <a:latin typeface="Arial MT"/>
                <a:cs typeface="Arial MT"/>
              </a:rPr>
              <a:t> </a:t>
            </a:r>
            <a:r>
              <a:rPr sz="2800" spc="175" dirty="0">
                <a:latin typeface="Arial MT"/>
                <a:cs typeface="Arial MT"/>
              </a:rPr>
              <a:t>la </a:t>
            </a:r>
            <a:r>
              <a:rPr sz="2800" spc="125" dirty="0">
                <a:latin typeface="Arial MT"/>
                <a:cs typeface="Arial MT"/>
              </a:rPr>
              <a:t>piooctta…io⭲c</a:t>
            </a:r>
            <a:r>
              <a:rPr sz="2800" spc="40" dirty="0">
                <a:latin typeface="Arial MT"/>
                <a:cs typeface="Arial MT"/>
              </a:rPr>
              <a:t> </a:t>
            </a:r>
            <a:r>
              <a:rPr sz="2800" spc="305" dirty="0">
                <a:latin typeface="Arial MT"/>
                <a:cs typeface="Arial MT"/>
              </a:rPr>
              <a:t>c</a:t>
            </a:r>
            <a:r>
              <a:rPr sz="2800" spc="40" dirty="0">
                <a:latin typeface="Arial MT"/>
                <a:cs typeface="Arial MT"/>
              </a:rPr>
              <a:t> </a:t>
            </a:r>
            <a:r>
              <a:rPr sz="2800" spc="175" dirty="0">
                <a:latin typeface="Arial MT"/>
                <a:cs typeface="Arial MT"/>
              </a:rPr>
              <a:t>la </a:t>
            </a:r>
            <a:r>
              <a:rPr sz="2800" spc="-170" dirty="0">
                <a:latin typeface="Arial MT"/>
                <a:cs typeface="Arial MT"/>
              </a:rPr>
              <a:t>icali……a…io⭲c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spc="295" dirty="0">
                <a:latin typeface="Arial MT"/>
                <a:cs typeface="Arial MT"/>
              </a:rPr>
              <a:t>di</a:t>
            </a:r>
            <a:r>
              <a:rPr sz="2800" spc="50" dirty="0">
                <a:latin typeface="Arial MT"/>
                <a:cs typeface="Arial MT"/>
              </a:rPr>
              <a:t> </a:t>
            </a:r>
            <a:r>
              <a:rPr sz="2800" spc="-335" dirty="0">
                <a:latin typeface="Arial MT"/>
                <a:cs typeface="Arial MT"/>
              </a:rPr>
              <a:t>u⭲ </a:t>
            </a:r>
            <a:r>
              <a:rPr sz="2800" spc="325" dirty="0">
                <a:latin typeface="Arial MT"/>
                <a:cs typeface="Arial MT"/>
              </a:rPr>
              <a:t>libio</a:t>
            </a:r>
            <a:r>
              <a:rPr sz="2800" spc="55" dirty="0">
                <a:latin typeface="Arial MT"/>
                <a:cs typeface="Arial MT"/>
              </a:rPr>
              <a:t> </a:t>
            </a:r>
            <a:r>
              <a:rPr sz="2800" spc="220" dirty="0">
                <a:latin typeface="Arial MT"/>
                <a:cs typeface="Arial MT"/>
              </a:rPr>
              <a:t>tattilc,</a:t>
            </a:r>
            <a:r>
              <a:rPr sz="2800" spc="55" dirty="0">
                <a:latin typeface="Arial MT"/>
                <a:cs typeface="Arial MT"/>
              </a:rPr>
              <a:t> </a:t>
            </a:r>
            <a:r>
              <a:rPr sz="2800" spc="280" dirty="0">
                <a:latin typeface="Arial MT"/>
                <a:cs typeface="Arial MT"/>
              </a:rPr>
              <a:t>comc </a:t>
            </a:r>
            <a:r>
              <a:rPr sz="2800" spc="345" dirty="0">
                <a:latin typeface="Arial MT"/>
                <a:cs typeface="Arial MT"/>
              </a:rPr>
              <a:t>suppoito </a:t>
            </a:r>
            <a:r>
              <a:rPr sz="2800" spc="135" dirty="0">
                <a:latin typeface="Arial MT"/>
                <a:cs typeface="Arial MT"/>
              </a:rPr>
              <a:t>all’appic⭲dimc⭲to </a:t>
            </a:r>
            <a:r>
              <a:rPr sz="2800" spc="140" dirty="0">
                <a:latin typeface="Arial MT"/>
                <a:cs typeface="Arial MT"/>
              </a:rPr>
              <a:t>sc⭲soiialc</a:t>
            </a:r>
            <a:r>
              <a:rPr sz="2800" spc="60" dirty="0">
                <a:latin typeface="Arial MT"/>
                <a:cs typeface="Arial MT"/>
              </a:rPr>
              <a:t> </a:t>
            </a:r>
            <a:r>
              <a:rPr sz="2800" spc="300" dirty="0">
                <a:latin typeface="Arial MT"/>
                <a:cs typeface="Arial MT"/>
              </a:rPr>
              <a:t>cd </a:t>
            </a:r>
            <a:r>
              <a:rPr sz="2800" spc="210" dirty="0">
                <a:latin typeface="Arial MT"/>
                <a:cs typeface="Arial MT"/>
              </a:rPr>
              <a:t>cmotivo.</a:t>
            </a:r>
            <a:r>
              <a:rPr sz="2800" spc="60" dirty="0">
                <a:latin typeface="Arial MT"/>
                <a:cs typeface="Arial MT"/>
              </a:rPr>
              <a:t> </a:t>
            </a:r>
            <a:r>
              <a:rPr sz="2800" spc="80" dirty="0">
                <a:latin typeface="Arial MT"/>
                <a:cs typeface="Arial MT"/>
              </a:rPr>
              <a:t>Talc </a:t>
            </a:r>
            <a:r>
              <a:rPr sz="2800" spc="204" dirty="0">
                <a:latin typeface="Arial MT"/>
                <a:cs typeface="Arial MT"/>
              </a:rPr>
              <a:t>stiumc⭲to</a:t>
            </a:r>
            <a:r>
              <a:rPr sz="2800" spc="40" dirty="0">
                <a:latin typeface="Arial MT"/>
                <a:cs typeface="Arial MT"/>
              </a:rPr>
              <a:t> </a:t>
            </a:r>
            <a:r>
              <a:rPr sz="2800" spc="155" dirty="0">
                <a:latin typeface="Arial MT"/>
                <a:cs typeface="Arial MT"/>
              </a:rPr>
              <a:t>è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spc="280" dirty="0">
                <a:latin typeface="Arial MT"/>
                <a:cs typeface="Arial MT"/>
              </a:rPr>
              <a:t>stato </a:t>
            </a:r>
            <a:r>
              <a:rPr sz="2800" dirty="0">
                <a:latin typeface="Arial MT"/>
                <a:cs typeface="Arial MT"/>
              </a:rPr>
              <a:t>icali……ato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380" dirty="0">
                <a:latin typeface="Arial MT"/>
                <a:cs typeface="Arial MT"/>
              </a:rPr>
              <a:t>i⭲</a:t>
            </a:r>
            <a:r>
              <a:rPr sz="2800" spc="40" dirty="0">
                <a:latin typeface="Arial MT"/>
                <a:cs typeface="Arial MT"/>
              </a:rPr>
              <a:t> </a:t>
            </a:r>
            <a:r>
              <a:rPr sz="2800" spc="245" dirty="0">
                <a:latin typeface="Arial MT"/>
                <a:cs typeface="Arial MT"/>
              </a:rPr>
              <a:t>piccoli </a:t>
            </a:r>
            <a:r>
              <a:rPr sz="2800" spc="385" dirty="0">
                <a:latin typeface="Arial MT"/>
                <a:cs typeface="Arial MT"/>
              </a:rPr>
              <a:t>oiuppi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spc="295" dirty="0">
                <a:latin typeface="Arial MT"/>
                <a:cs typeface="Arial MT"/>
              </a:rPr>
              <a:t>di</a:t>
            </a:r>
            <a:r>
              <a:rPr sz="2800" spc="50" dirty="0">
                <a:latin typeface="Arial MT"/>
                <a:cs typeface="Arial MT"/>
              </a:rPr>
              <a:t> </a:t>
            </a:r>
            <a:r>
              <a:rPr sz="2800" spc="114" dirty="0">
                <a:latin typeface="Arial MT"/>
                <a:cs typeface="Arial MT"/>
              </a:rPr>
              <a:t>bambi⭲i </a:t>
            </a:r>
            <a:r>
              <a:rPr sz="2800" spc="145" dirty="0">
                <a:latin typeface="Arial MT"/>
                <a:cs typeface="Arial MT"/>
              </a:rPr>
              <a:t>appaitc⭲c⭲ti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spc="195" dirty="0">
                <a:latin typeface="Arial MT"/>
                <a:cs typeface="Arial MT"/>
              </a:rPr>
              <a:t>allc </a:t>
            </a:r>
            <a:r>
              <a:rPr sz="2800" spc="345" dirty="0">
                <a:latin typeface="Arial MT"/>
                <a:cs typeface="Arial MT"/>
              </a:rPr>
              <a:t>duc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spc="110" dirty="0">
                <a:latin typeface="Arial MT"/>
                <a:cs typeface="Arial MT"/>
              </a:rPr>
              <a:t>classi.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8435375" y="75037"/>
            <a:ext cx="6195023" cy="81545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0" y="2093525"/>
            <a:ext cx="4641425" cy="516046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04925">
              <a:lnSpc>
                <a:spcPct val="100000"/>
              </a:lnSpc>
              <a:spcBef>
                <a:spcPts val="100"/>
              </a:spcBef>
            </a:pPr>
            <a:r>
              <a:rPr spc="575" dirty="0"/>
              <a:t>LIBRONE </a:t>
            </a:r>
            <a:r>
              <a:rPr spc="600" dirty="0"/>
              <a:t>SENSORIALE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1106</Words>
  <Application>Microsoft Office PowerPoint</Application>
  <PresentationFormat>Personalizzato</PresentationFormat>
  <Paragraphs>131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Office Theme</vt:lpstr>
      <vt:lpstr>ELEMENTI IN CIRCOLO 1A h 1B SALVO</vt:lpstr>
      <vt:lpstr>Tematiche &amp; Attività</vt:lpstr>
      <vt:lpstr>Time-line annuale:</vt:lpstr>
      <vt:lpstr>Diapositiva 4</vt:lpstr>
      <vt:lpstr>Elementi ambientali: il lavoio di</vt:lpstr>
      <vt:lpstr>Fcsta dcoli albcíi:</vt:lpstr>
      <vt:lpstr>Diapositiva 7</vt:lpstr>
      <vt:lpstr>Diapositiva 8</vt:lpstr>
      <vt:lpstr>LIBRONE SENSORIALE</vt:lpstr>
      <vt:lpstr>Gioí⭲atc i⭲tcí⭲a…io⭲alc diíitti dci bambi⭲i:</vt:lpstr>
      <vt:lpstr>MAKING SEEDS BOMBS</vt:lpstr>
      <vt:lpstr>Diapositiva 12</vt:lpstr>
      <vt:lpstr>Diapositiva 13</vt:lpstr>
      <vt:lpstr>Competenze sviluppate</vt:lpstr>
      <vt:lpstr>Feedback degli studenti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ELEMENTI IN CIRCOLO 1A h 1B SALVO</dc:title>
  <dc:creator>PC09</dc:creator>
  <cp:lastModifiedBy>PC09</cp:lastModifiedBy>
  <cp:revision>1</cp:revision>
  <dcterms:created xsi:type="dcterms:W3CDTF">2024-11-13T11:21:15Z</dcterms:created>
  <dcterms:modified xsi:type="dcterms:W3CDTF">2024-11-13T11:27:15Z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2024-06-17T00:00:00Z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2024-06-17T00:00:00Z</vt:filetime>
  </property>
</Properties>
</file>