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686" y="-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0601" y="2628976"/>
            <a:ext cx="4101465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252525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52525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52525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52525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949" y="253364"/>
            <a:ext cx="11576100" cy="11692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252525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5657" y="732231"/>
            <a:ext cx="88715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74775" algn="l"/>
                <a:tab pos="3963035" algn="l"/>
                <a:tab pos="4745990" algn="l"/>
                <a:tab pos="6347460" algn="l"/>
                <a:tab pos="6933565" algn="l"/>
              </a:tabLst>
            </a:pPr>
            <a:r>
              <a:rPr sz="2800" spc="120" dirty="0">
                <a:solidFill>
                  <a:srgbClr val="000000"/>
                </a:solidFill>
              </a:rPr>
              <a:t>Scuola</a:t>
            </a:r>
            <a:r>
              <a:rPr sz="2800" dirty="0">
                <a:solidFill>
                  <a:srgbClr val="000000"/>
                </a:solidFill>
              </a:rPr>
              <a:t>	</a:t>
            </a:r>
            <a:r>
              <a:rPr sz="2800" spc="254" dirty="0">
                <a:solidFill>
                  <a:srgbClr val="000000"/>
                </a:solidFill>
              </a:rPr>
              <a:t>dell’infanzia</a:t>
            </a:r>
            <a:r>
              <a:rPr sz="2800" dirty="0">
                <a:solidFill>
                  <a:srgbClr val="000000"/>
                </a:solidFill>
              </a:rPr>
              <a:t>	</a:t>
            </a:r>
            <a:r>
              <a:rPr sz="2800" spc="-25" dirty="0">
                <a:solidFill>
                  <a:srgbClr val="000000"/>
                </a:solidFill>
              </a:rPr>
              <a:t>«Le</a:t>
            </a:r>
            <a:r>
              <a:rPr sz="2800" dirty="0">
                <a:solidFill>
                  <a:srgbClr val="000000"/>
                </a:solidFill>
              </a:rPr>
              <a:t>	</a:t>
            </a:r>
            <a:r>
              <a:rPr sz="2800" spc="120" dirty="0">
                <a:solidFill>
                  <a:srgbClr val="000000"/>
                </a:solidFill>
              </a:rPr>
              <a:t>colline»</a:t>
            </a:r>
            <a:r>
              <a:rPr sz="2800" dirty="0">
                <a:solidFill>
                  <a:srgbClr val="000000"/>
                </a:solidFill>
              </a:rPr>
              <a:t>	</a:t>
            </a:r>
            <a:r>
              <a:rPr sz="2800" spc="225" dirty="0">
                <a:solidFill>
                  <a:srgbClr val="000000"/>
                </a:solidFill>
              </a:rPr>
              <a:t>di</a:t>
            </a:r>
            <a:r>
              <a:rPr sz="2800" dirty="0">
                <a:solidFill>
                  <a:srgbClr val="000000"/>
                </a:solidFill>
              </a:rPr>
              <a:t>	</a:t>
            </a:r>
            <a:r>
              <a:rPr sz="2800" spc="95" dirty="0">
                <a:solidFill>
                  <a:srgbClr val="000000"/>
                </a:solidFill>
              </a:rPr>
              <a:t>Montenovo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539488" y="1179322"/>
            <a:ext cx="3466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21765" algn="l"/>
              </a:tabLst>
            </a:pPr>
            <a:r>
              <a:rPr sz="2800" spc="-10" dirty="0">
                <a:latin typeface="Georgia"/>
                <a:cs typeface="Georgia"/>
              </a:rPr>
              <a:t>Metodo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180" dirty="0">
                <a:latin typeface="Georgia"/>
                <a:cs typeface="Georgia"/>
              </a:rPr>
              <a:t>Montessori</a:t>
            </a:r>
            <a:endParaRPr sz="28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3651503" y="2250948"/>
            <a:ext cx="4414265" cy="21907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851530" y="4852797"/>
            <a:ext cx="6518909" cy="1243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6319" algn="l"/>
                <a:tab pos="4182110" algn="l"/>
              </a:tabLst>
            </a:pPr>
            <a:r>
              <a:rPr sz="4400" spc="545" dirty="0">
                <a:latin typeface="Georgia"/>
                <a:cs typeface="Georgia"/>
              </a:rPr>
              <a:t>«I</a:t>
            </a:r>
            <a:r>
              <a:rPr sz="4400" dirty="0">
                <a:latin typeface="Georgia"/>
                <a:cs typeface="Georgia"/>
              </a:rPr>
              <a:t>	</a:t>
            </a:r>
            <a:r>
              <a:rPr sz="4400" spc="395" dirty="0">
                <a:latin typeface="Georgia"/>
                <a:cs typeface="Georgia"/>
              </a:rPr>
              <a:t>fantastici</a:t>
            </a:r>
            <a:r>
              <a:rPr sz="4400" dirty="0">
                <a:latin typeface="Georgia"/>
                <a:cs typeface="Georgia"/>
              </a:rPr>
              <a:t>	</a:t>
            </a:r>
            <a:r>
              <a:rPr sz="4400" spc="135" dirty="0">
                <a:latin typeface="Georgia"/>
                <a:cs typeface="Georgia"/>
              </a:rPr>
              <a:t>quattro»</a:t>
            </a:r>
            <a:endParaRPr sz="4400">
              <a:latin typeface="Georgia"/>
              <a:cs typeface="Georgia"/>
            </a:endParaRPr>
          </a:p>
          <a:p>
            <a:pPr marL="2497455">
              <a:lnSpc>
                <a:spcPct val="100000"/>
              </a:lnSpc>
              <a:spcBef>
                <a:spcPts val="2150"/>
              </a:spcBef>
              <a:tabLst>
                <a:tab pos="3063240" algn="l"/>
              </a:tabLst>
            </a:pPr>
            <a:r>
              <a:rPr sz="1800" spc="155" dirty="0">
                <a:latin typeface="Georgia"/>
                <a:cs typeface="Georgia"/>
              </a:rPr>
              <a:t>a.s.</a:t>
            </a:r>
            <a:r>
              <a:rPr sz="1800" dirty="0">
                <a:latin typeface="Georgia"/>
                <a:cs typeface="Georgia"/>
              </a:rPr>
              <a:t>	</a:t>
            </a:r>
            <a:r>
              <a:rPr sz="1800" spc="95" dirty="0">
                <a:latin typeface="Georgia"/>
                <a:cs typeface="Georgia"/>
              </a:rPr>
              <a:t>2023/2024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091" rIns="0" bIns="0" rtlCol="0">
            <a:spAutoFit/>
          </a:bodyPr>
          <a:lstStyle/>
          <a:p>
            <a:pPr marL="60325">
              <a:lnSpc>
                <a:spcPct val="100000"/>
              </a:lnSpc>
              <a:spcBef>
                <a:spcPts val="100"/>
              </a:spcBef>
            </a:pPr>
            <a:r>
              <a:rPr spc="409" dirty="0"/>
              <a:t>Aria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202179" y="0"/>
            <a:ext cx="9402445" cy="6788784"/>
            <a:chOff x="2202179" y="0"/>
            <a:chExt cx="9402445" cy="6788784"/>
          </a:xfrm>
        </p:grpSpPr>
        <p:pic>
          <p:nvPicPr>
            <p:cNvPr id="4" name="object 4"/>
            <p:cNvPicPr/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202179" y="0"/>
              <a:ext cx="8132064" cy="60990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8372855" y="2578609"/>
              <a:ext cx="3231642" cy="42100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840729" y="2728722"/>
              <a:ext cx="256540" cy="210820"/>
            </a:xfrm>
            <a:custGeom>
              <a:avLst/>
              <a:gdLst/>
              <a:ahLst/>
              <a:cxnLst/>
              <a:rect l="l" t="t" r="r" b="b"/>
              <a:pathLst>
                <a:path w="256539" h="210819">
                  <a:moveTo>
                    <a:pt x="128016" y="0"/>
                  </a:moveTo>
                  <a:lnTo>
                    <a:pt x="78170" y="8268"/>
                  </a:lnTo>
                  <a:lnTo>
                    <a:pt x="37480" y="30813"/>
                  </a:lnTo>
                  <a:lnTo>
                    <a:pt x="10054" y="64240"/>
                  </a:lnTo>
                  <a:lnTo>
                    <a:pt x="0" y="105155"/>
                  </a:lnTo>
                  <a:lnTo>
                    <a:pt x="10054" y="146071"/>
                  </a:lnTo>
                  <a:lnTo>
                    <a:pt x="37480" y="179498"/>
                  </a:lnTo>
                  <a:lnTo>
                    <a:pt x="78170" y="202043"/>
                  </a:lnTo>
                  <a:lnTo>
                    <a:pt x="128016" y="210312"/>
                  </a:lnTo>
                  <a:lnTo>
                    <a:pt x="177861" y="202043"/>
                  </a:lnTo>
                  <a:lnTo>
                    <a:pt x="218551" y="179498"/>
                  </a:lnTo>
                  <a:lnTo>
                    <a:pt x="245977" y="146071"/>
                  </a:lnTo>
                  <a:lnTo>
                    <a:pt x="256032" y="105155"/>
                  </a:lnTo>
                  <a:lnTo>
                    <a:pt x="245977" y="64240"/>
                  </a:lnTo>
                  <a:lnTo>
                    <a:pt x="218551" y="30813"/>
                  </a:lnTo>
                  <a:lnTo>
                    <a:pt x="177861" y="826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3A7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40729" y="2728722"/>
              <a:ext cx="256540" cy="210820"/>
            </a:xfrm>
            <a:custGeom>
              <a:avLst/>
              <a:gdLst/>
              <a:ahLst/>
              <a:cxnLst/>
              <a:rect l="l" t="t" r="r" b="b"/>
              <a:pathLst>
                <a:path w="256539" h="210819">
                  <a:moveTo>
                    <a:pt x="0" y="105155"/>
                  </a:moveTo>
                  <a:lnTo>
                    <a:pt x="10054" y="64240"/>
                  </a:lnTo>
                  <a:lnTo>
                    <a:pt x="37480" y="30813"/>
                  </a:lnTo>
                  <a:lnTo>
                    <a:pt x="78170" y="8268"/>
                  </a:lnTo>
                  <a:lnTo>
                    <a:pt x="128016" y="0"/>
                  </a:lnTo>
                  <a:lnTo>
                    <a:pt x="177861" y="8268"/>
                  </a:lnTo>
                  <a:lnTo>
                    <a:pt x="218551" y="30813"/>
                  </a:lnTo>
                  <a:lnTo>
                    <a:pt x="245977" y="64240"/>
                  </a:lnTo>
                  <a:lnTo>
                    <a:pt x="256032" y="105155"/>
                  </a:lnTo>
                  <a:lnTo>
                    <a:pt x="245977" y="146071"/>
                  </a:lnTo>
                  <a:lnTo>
                    <a:pt x="218551" y="179498"/>
                  </a:lnTo>
                  <a:lnTo>
                    <a:pt x="177861" y="202043"/>
                  </a:lnTo>
                  <a:lnTo>
                    <a:pt x="128016" y="210312"/>
                  </a:lnTo>
                  <a:lnTo>
                    <a:pt x="78170" y="202043"/>
                  </a:lnTo>
                  <a:lnTo>
                    <a:pt x="37480" y="179498"/>
                  </a:lnTo>
                  <a:lnTo>
                    <a:pt x="10054" y="146071"/>
                  </a:lnTo>
                  <a:lnTo>
                    <a:pt x="0" y="105155"/>
                  </a:lnTo>
                  <a:close/>
                </a:path>
              </a:pathLst>
            </a:custGeom>
            <a:ln w="19050">
              <a:solidFill>
                <a:srgbClr val="3A7C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088129" y="6213144"/>
            <a:ext cx="30797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95095" algn="l"/>
                <a:tab pos="1681480" algn="l"/>
              </a:tabLst>
            </a:pPr>
            <a:r>
              <a:rPr sz="2000" spc="140" dirty="0">
                <a:latin typeface="Georgia"/>
                <a:cs typeface="Georgia"/>
              </a:rPr>
              <a:t>proviamo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20" dirty="0">
                <a:latin typeface="Georgia"/>
                <a:cs typeface="Georgia"/>
              </a:rPr>
              <a:t>a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120" dirty="0">
                <a:latin typeface="Georgia"/>
                <a:cs typeface="Georgia"/>
              </a:rPr>
              <a:t>catturarla!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1128" y="299161"/>
            <a:ext cx="26904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39545" algn="l"/>
              </a:tabLst>
            </a:pPr>
            <a:r>
              <a:rPr sz="3200" spc="110" dirty="0">
                <a:solidFill>
                  <a:srgbClr val="000000"/>
                </a:solidFill>
              </a:rPr>
              <a:t>giochi</a:t>
            </a:r>
            <a:r>
              <a:rPr sz="3200" dirty="0">
                <a:solidFill>
                  <a:srgbClr val="000000"/>
                </a:solidFill>
              </a:rPr>
              <a:t>	</a:t>
            </a:r>
            <a:r>
              <a:rPr sz="3200" spc="260" dirty="0">
                <a:solidFill>
                  <a:srgbClr val="000000"/>
                </a:solidFill>
              </a:rPr>
              <a:t>d’aria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359663" y="1178052"/>
            <a:ext cx="6688835" cy="50200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7392923" y="1178052"/>
            <a:ext cx="4439412" cy="50200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8406383" y="60960"/>
            <a:ext cx="3531108" cy="673607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85444" y="4061459"/>
            <a:ext cx="7099300" cy="2627630"/>
            <a:chOff x="885444" y="4061459"/>
            <a:chExt cx="7099300" cy="2627630"/>
          </a:xfrm>
        </p:grpSpPr>
        <p:pic>
          <p:nvPicPr>
            <p:cNvPr id="4" name="object 4"/>
            <p:cNvPicPr/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885444" y="4061459"/>
              <a:ext cx="7098792" cy="26273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017514" y="5221985"/>
              <a:ext cx="885825" cy="396240"/>
            </a:xfrm>
            <a:custGeom>
              <a:avLst/>
              <a:gdLst/>
              <a:ahLst/>
              <a:cxnLst/>
              <a:rect l="l" t="t" r="r" b="b"/>
              <a:pathLst>
                <a:path w="885825" h="396239">
                  <a:moveTo>
                    <a:pt x="442722" y="0"/>
                  </a:moveTo>
                  <a:lnTo>
                    <a:pt x="377307" y="2146"/>
                  </a:lnTo>
                  <a:lnTo>
                    <a:pt x="314870" y="8383"/>
                  </a:lnTo>
                  <a:lnTo>
                    <a:pt x="256096" y="18404"/>
                  </a:lnTo>
                  <a:lnTo>
                    <a:pt x="201670" y="31904"/>
                  </a:lnTo>
                  <a:lnTo>
                    <a:pt x="152277" y="48576"/>
                  </a:lnTo>
                  <a:lnTo>
                    <a:pt x="108603" y="68116"/>
                  </a:lnTo>
                  <a:lnTo>
                    <a:pt x="71333" y="90217"/>
                  </a:lnTo>
                  <a:lnTo>
                    <a:pt x="41153" y="114573"/>
                  </a:lnTo>
                  <a:lnTo>
                    <a:pt x="4801" y="168830"/>
                  </a:lnTo>
                  <a:lnTo>
                    <a:pt x="0" y="198119"/>
                  </a:lnTo>
                  <a:lnTo>
                    <a:pt x="4801" y="227409"/>
                  </a:lnTo>
                  <a:lnTo>
                    <a:pt x="41153" y="281666"/>
                  </a:lnTo>
                  <a:lnTo>
                    <a:pt x="71333" y="306022"/>
                  </a:lnTo>
                  <a:lnTo>
                    <a:pt x="108603" y="328123"/>
                  </a:lnTo>
                  <a:lnTo>
                    <a:pt x="152277" y="347663"/>
                  </a:lnTo>
                  <a:lnTo>
                    <a:pt x="201670" y="364335"/>
                  </a:lnTo>
                  <a:lnTo>
                    <a:pt x="256096" y="377835"/>
                  </a:lnTo>
                  <a:lnTo>
                    <a:pt x="314870" y="387856"/>
                  </a:lnTo>
                  <a:lnTo>
                    <a:pt x="377307" y="394093"/>
                  </a:lnTo>
                  <a:lnTo>
                    <a:pt x="442722" y="396239"/>
                  </a:lnTo>
                  <a:lnTo>
                    <a:pt x="508136" y="394093"/>
                  </a:lnTo>
                  <a:lnTo>
                    <a:pt x="570573" y="387856"/>
                  </a:lnTo>
                  <a:lnTo>
                    <a:pt x="629347" y="377835"/>
                  </a:lnTo>
                  <a:lnTo>
                    <a:pt x="683773" y="364335"/>
                  </a:lnTo>
                  <a:lnTo>
                    <a:pt x="733166" y="347663"/>
                  </a:lnTo>
                  <a:lnTo>
                    <a:pt x="776840" y="328123"/>
                  </a:lnTo>
                  <a:lnTo>
                    <a:pt x="814110" y="306022"/>
                  </a:lnTo>
                  <a:lnTo>
                    <a:pt x="844290" y="281666"/>
                  </a:lnTo>
                  <a:lnTo>
                    <a:pt x="880642" y="227409"/>
                  </a:lnTo>
                  <a:lnTo>
                    <a:pt x="885443" y="198119"/>
                  </a:lnTo>
                  <a:lnTo>
                    <a:pt x="880642" y="168830"/>
                  </a:lnTo>
                  <a:lnTo>
                    <a:pt x="844290" y="114573"/>
                  </a:lnTo>
                  <a:lnTo>
                    <a:pt x="814110" y="90217"/>
                  </a:lnTo>
                  <a:lnTo>
                    <a:pt x="776840" y="68116"/>
                  </a:lnTo>
                  <a:lnTo>
                    <a:pt x="733166" y="48576"/>
                  </a:lnTo>
                  <a:lnTo>
                    <a:pt x="683773" y="31904"/>
                  </a:lnTo>
                  <a:lnTo>
                    <a:pt x="629347" y="18404"/>
                  </a:lnTo>
                  <a:lnTo>
                    <a:pt x="570573" y="8383"/>
                  </a:lnTo>
                  <a:lnTo>
                    <a:pt x="508136" y="2146"/>
                  </a:lnTo>
                  <a:lnTo>
                    <a:pt x="442722" y="0"/>
                  </a:lnTo>
                  <a:close/>
                </a:path>
              </a:pathLst>
            </a:custGeom>
            <a:solidFill>
              <a:srgbClr val="ADAD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17514" y="5221985"/>
              <a:ext cx="885825" cy="396240"/>
            </a:xfrm>
            <a:custGeom>
              <a:avLst/>
              <a:gdLst/>
              <a:ahLst/>
              <a:cxnLst/>
              <a:rect l="l" t="t" r="r" b="b"/>
              <a:pathLst>
                <a:path w="885825" h="396239">
                  <a:moveTo>
                    <a:pt x="0" y="198119"/>
                  </a:moveTo>
                  <a:lnTo>
                    <a:pt x="18747" y="140880"/>
                  </a:lnTo>
                  <a:lnTo>
                    <a:pt x="71333" y="90217"/>
                  </a:lnTo>
                  <a:lnTo>
                    <a:pt x="108603" y="68116"/>
                  </a:lnTo>
                  <a:lnTo>
                    <a:pt x="152277" y="48576"/>
                  </a:lnTo>
                  <a:lnTo>
                    <a:pt x="201670" y="31904"/>
                  </a:lnTo>
                  <a:lnTo>
                    <a:pt x="256096" y="18404"/>
                  </a:lnTo>
                  <a:lnTo>
                    <a:pt x="314870" y="8383"/>
                  </a:lnTo>
                  <a:lnTo>
                    <a:pt x="377307" y="2146"/>
                  </a:lnTo>
                  <a:lnTo>
                    <a:pt x="442722" y="0"/>
                  </a:lnTo>
                  <a:lnTo>
                    <a:pt x="508136" y="2146"/>
                  </a:lnTo>
                  <a:lnTo>
                    <a:pt x="570573" y="8383"/>
                  </a:lnTo>
                  <a:lnTo>
                    <a:pt x="629347" y="18404"/>
                  </a:lnTo>
                  <a:lnTo>
                    <a:pt x="683773" y="31904"/>
                  </a:lnTo>
                  <a:lnTo>
                    <a:pt x="733166" y="48576"/>
                  </a:lnTo>
                  <a:lnTo>
                    <a:pt x="776840" y="68116"/>
                  </a:lnTo>
                  <a:lnTo>
                    <a:pt x="814110" y="90217"/>
                  </a:lnTo>
                  <a:lnTo>
                    <a:pt x="844290" y="114573"/>
                  </a:lnTo>
                  <a:lnTo>
                    <a:pt x="880642" y="168830"/>
                  </a:lnTo>
                  <a:lnTo>
                    <a:pt x="885443" y="198119"/>
                  </a:lnTo>
                  <a:lnTo>
                    <a:pt x="880642" y="227409"/>
                  </a:lnTo>
                  <a:lnTo>
                    <a:pt x="844290" y="281666"/>
                  </a:lnTo>
                  <a:lnTo>
                    <a:pt x="814110" y="306022"/>
                  </a:lnTo>
                  <a:lnTo>
                    <a:pt x="776840" y="328123"/>
                  </a:lnTo>
                  <a:lnTo>
                    <a:pt x="733166" y="347663"/>
                  </a:lnTo>
                  <a:lnTo>
                    <a:pt x="683773" y="364335"/>
                  </a:lnTo>
                  <a:lnTo>
                    <a:pt x="629347" y="377835"/>
                  </a:lnTo>
                  <a:lnTo>
                    <a:pt x="570573" y="387856"/>
                  </a:lnTo>
                  <a:lnTo>
                    <a:pt x="508136" y="394093"/>
                  </a:lnTo>
                  <a:lnTo>
                    <a:pt x="442722" y="396239"/>
                  </a:lnTo>
                  <a:lnTo>
                    <a:pt x="377307" y="394093"/>
                  </a:lnTo>
                  <a:lnTo>
                    <a:pt x="314870" y="387856"/>
                  </a:lnTo>
                  <a:lnTo>
                    <a:pt x="256096" y="377835"/>
                  </a:lnTo>
                  <a:lnTo>
                    <a:pt x="201670" y="364335"/>
                  </a:lnTo>
                  <a:lnTo>
                    <a:pt x="152277" y="347663"/>
                  </a:lnTo>
                  <a:lnTo>
                    <a:pt x="108603" y="328123"/>
                  </a:lnTo>
                  <a:lnTo>
                    <a:pt x="71333" y="306022"/>
                  </a:lnTo>
                  <a:lnTo>
                    <a:pt x="41153" y="281666"/>
                  </a:lnTo>
                  <a:lnTo>
                    <a:pt x="4801" y="227409"/>
                  </a:lnTo>
                  <a:lnTo>
                    <a:pt x="0" y="198119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21813" y="4661153"/>
              <a:ext cx="678180" cy="295910"/>
            </a:xfrm>
            <a:custGeom>
              <a:avLst/>
              <a:gdLst/>
              <a:ahLst/>
              <a:cxnLst/>
              <a:rect l="l" t="t" r="r" b="b"/>
              <a:pathLst>
                <a:path w="678180" h="295910">
                  <a:moveTo>
                    <a:pt x="339090" y="0"/>
                  </a:moveTo>
                  <a:lnTo>
                    <a:pt x="278124" y="2381"/>
                  </a:lnTo>
                  <a:lnTo>
                    <a:pt x="220750" y="9246"/>
                  </a:lnTo>
                  <a:lnTo>
                    <a:pt x="167922" y="20178"/>
                  </a:lnTo>
                  <a:lnTo>
                    <a:pt x="120597" y="34761"/>
                  </a:lnTo>
                  <a:lnTo>
                    <a:pt x="79733" y="52576"/>
                  </a:lnTo>
                  <a:lnTo>
                    <a:pt x="46284" y="73208"/>
                  </a:lnTo>
                  <a:lnTo>
                    <a:pt x="5461" y="121251"/>
                  </a:lnTo>
                  <a:lnTo>
                    <a:pt x="0" y="147828"/>
                  </a:lnTo>
                  <a:lnTo>
                    <a:pt x="5461" y="174404"/>
                  </a:lnTo>
                  <a:lnTo>
                    <a:pt x="46284" y="222447"/>
                  </a:lnTo>
                  <a:lnTo>
                    <a:pt x="79733" y="243079"/>
                  </a:lnTo>
                  <a:lnTo>
                    <a:pt x="120597" y="260894"/>
                  </a:lnTo>
                  <a:lnTo>
                    <a:pt x="167922" y="275477"/>
                  </a:lnTo>
                  <a:lnTo>
                    <a:pt x="220750" y="286409"/>
                  </a:lnTo>
                  <a:lnTo>
                    <a:pt x="278124" y="293274"/>
                  </a:lnTo>
                  <a:lnTo>
                    <a:pt x="339090" y="295656"/>
                  </a:lnTo>
                  <a:lnTo>
                    <a:pt x="400055" y="293274"/>
                  </a:lnTo>
                  <a:lnTo>
                    <a:pt x="457429" y="286409"/>
                  </a:lnTo>
                  <a:lnTo>
                    <a:pt x="510257" y="275477"/>
                  </a:lnTo>
                  <a:lnTo>
                    <a:pt x="557582" y="260894"/>
                  </a:lnTo>
                  <a:lnTo>
                    <a:pt x="598446" y="243079"/>
                  </a:lnTo>
                  <a:lnTo>
                    <a:pt x="631895" y="222447"/>
                  </a:lnTo>
                  <a:lnTo>
                    <a:pt x="672718" y="174404"/>
                  </a:lnTo>
                  <a:lnTo>
                    <a:pt x="678180" y="147828"/>
                  </a:lnTo>
                  <a:lnTo>
                    <a:pt x="672718" y="121251"/>
                  </a:lnTo>
                  <a:lnTo>
                    <a:pt x="631895" y="73208"/>
                  </a:lnTo>
                  <a:lnTo>
                    <a:pt x="598446" y="52576"/>
                  </a:lnTo>
                  <a:lnTo>
                    <a:pt x="557582" y="34761"/>
                  </a:lnTo>
                  <a:lnTo>
                    <a:pt x="510257" y="20178"/>
                  </a:lnTo>
                  <a:lnTo>
                    <a:pt x="457429" y="9246"/>
                  </a:lnTo>
                  <a:lnTo>
                    <a:pt x="400055" y="2381"/>
                  </a:lnTo>
                  <a:lnTo>
                    <a:pt x="339090" y="0"/>
                  </a:lnTo>
                  <a:close/>
                </a:path>
              </a:pathLst>
            </a:custGeom>
            <a:solidFill>
              <a:srgbClr val="ADAD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21813" y="4661153"/>
              <a:ext cx="678180" cy="295910"/>
            </a:xfrm>
            <a:custGeom>
              <a:avLst/>
              <a:gdLst/>
              <a:ahLst/>
              <a:cxnLst/>
              <a:rect l="l" t="t" r="r" b="b"/>
              <a:pathLst>
                <a:path w="678180" h="295910">
                  <a:moveTo>
                    <a:pt x="0" y="147828"/>
                  </a:moveTo>
                  <a:lnTo>
                    <a:pt x="21208" y="96238"/>
                  </a:lnTo>
                  <a:lnTo>
                    <a:pt x="79733" y="52576"/>
                  </a:lnTo>
                  <a:lnTo>
                    <a:pt x="120597" y="34761"/>
                  </a:lnTo>
                  <a:lnTo>
                    <a:pt x="167922" y="20178"/>
                  </a:lnTo>
                  <a:lnTo>
                    <a:pt x="220750" y="9246"/>
                  </a:lnTo>
                  <a:lnTo>
                    <a:pt x="278124" y="2381"/>
                  </a:lnTo>
                  <a:lnTo>
                    <a:pt x="339090" y="0"/>
                  </a:lnTo>
                  <a:lnTo>
                    <a:pt x="400055" y="2381"/>
                  </a:lnTo>
                  <a:lnTo>
                    <a:pt x="457429" y="9246"/>
                  </a:lnTo>
                  <a:lnTo>
                    <a:pt x="510257" y="20178"/>
                  </a:lnTo>
                  <a:lnTo>
                    <a:pt x="557582" y="34761"/>
                  </a:lnTo>
                  <a:lnTo>
                    <a:pt x="598446" y="52576"/>
                  </a:lnTo>
                  <a:lnTo>
                    <a:pt x="631895" y="73208"/>
                  </a:lnTo>
                  <a:lnTo>
                    <a:pt x="672718" y="121251"/>
                  </a:lnTo>
                  <a:lnTo>
                    <a:pt x="678180" y="147828"/>
                  </a:lnTo>
                  <a:lnTo>
                    <a:pt x="672718" y="174404"/>
                  </a:lnTo>
                  <a:lnTo>
                    <a:pt x="631895" y="222447"/>
                  </a:lnTo>
                  <a:lnTo>
                    <a:pt x="598446" y="243079"/>
                  </a:lnTo>
                  <a:lnTo>
                    <a:pt x="557582" y="260894"/>
                  </a:lnTo>
                  <a:lnTo>
                    <a:pt x="510257" y="275477"/>
                  </a:lnTo>
                  <a:lnTo>
                    <a:pt x="457429" y="286409"/>
                  </a:lnTo>
                  <a:lnTo>
                    <a:pt x="400055" y="293274"/>
                  </a:lnTo>
                  <a:lnTo>
                    <a:pt x="339090" y="295656"/>
                  </a:lnTo>
                  <a:lnTo>
                    <a:pt x="278124" y="293274"/>
                  </a:lnTo>
                  <a:lnTo>
                    <a:pt x="220750" y="286409"/>
                  </a:lnTo>
                  <a:lnTo>
                    <a:pt x="167922" y="275477"/>
                  </a:lnTo>
                  <a:lnTo>
                    <a:pt x="120597" y="260894"/>
                  </a:lnTo>
                  <a:lnTo>
                    <a:pt x="79733" y="243079"/>
                  </a:lnTo>
                  <a:lnTo>
                    <a:pt x="46284" y="222447"/>
                  </a:lnTo>
                  <a:lnTo>
                    <a:pt x="5461" y="174404"/>
                  </a:lnTo>
                  <a:lnTo>
                    <a:pt x="0" y="147828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074926" y="1773174"/>
            <a:ext cx="402780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06805" algn="l"/>
                <a:tab pos="2668270" algn="l"/>
                <a:tab pos="3338829" algn="l"/>
              </a:tabLst>
            </a:pPr>
            <a:r>
              <a:rPr sz="3200" spc="290" dirty="0">
                <a:solidFill>
                  <a:srgbClr val="000000"/>
                </a:solidFill>
              </a:rPr>
              <a:t>aria</a:t>
            </a:r>
            <a:r>
              <a:rPr sz="3200" dirty="0">
                <a:solidFill>
                  <a:srgbClr val="000000"/>
                </a:solidFill>
              </a:rPr>
              <a:t>	</a:t>
            </a:r>
            <a:r>
              <a:rPr sz="3200" spc="140" dirty="0">
                <a:solidFill>
                  <a:srgbClr val="000000"/>
                </a:solidFill>
              </a:rPr>
              <a:t>dentro</a:t>
            </a:r>
            <a:r>
              <a:rPr sz="3200" dirty="0">
                <a:solidFill>
                  <a:srgbClr val="000000"/>
                </a:solidFill>
              </a:rPr>
              <a:t>	</a:t>
            </a:r>
            <a:r>
              <a:rPr sz="3200" spc="275" dirty="0">
                <a:solidFill>
                  <a:srgbClr val="000000"/>
                </a:solidFill>
              </a:rPr>
              <a:t>di</a:t>
            </a:r>
            <a:r>
              <a:rPr sz="3200" dirty="0">
                <a:solidFill>
                  <a:srgbClr val="000000"/>
                </a:solidFill>
              </a:rPr>
              <a:t>	</a:t>
            </a:r>
            <a:r>
              <a:rPr sz="3200" spc="225" dirty="0">
                <a:solidFill>
                  <a:srgbClr val="000000"/>
                </a:solidFill>
              </a:rPr>
              <a:t>noi</a:t>
            </a:r>
            <a:endParaRPr sz="3200"/>
          </a:p>
        </p:txBody>
      </p:sp>
      <p:grpSp>
        <p:nvGrpSpPr>
          <p:cNvPr id="10" name="object 10"/>
          <p:cNvGrpSpPr/>
          <p:nvPr/>
        </p:nvGrpSpPr>
        <p:grpSpPr>
          <a:xfrm>
            <a:off x="9656444" y="2681097"/>
            <a:ext cx="496570" cy="466090"/>
            <a:chOff x="9656444" y="2681097"/>
            <a:chExt cx="496570" cy="466090"/>
          </a:xfrm>
        </p:grpSpPr>
        <p:sp>
          <p:nvSpPr>
            <p:cNvPr id="11" name="object 11"/>
            <p:cNvSpPr/>
            <p:nvPr/>
          </p:nvSpPr>
          <p:spPr>
            <a:xfrm>
              <a:off x="9665969" y="2690622"/>
              <a:ext cx="477520" cy="447040"/>
            </a:xfrm>
            <a:custGeom>
              <a:avLst/>
              <a:gdLst/>
              <a:ahLst/>
              <a:cxnLst/>
              <a:rect l="l" t="t" r="r" b="b"/>
              <a:pathLst>
                <a:path w="477520" h="447039">
                  <a:moveTo>
                    <a:pt x="238505" y="0"/>
                  </a:moveTo>
                  <a:lnTo>
                    <a:pt x="190445" y="4535"/>
                  </a:lnTo>
                  <a:lnTo>
                    <a:pt x="145678" y="17543"/>
                  </a:lnTo>
                  <a:lnTo>
                    <a:pt x="105165" y="38127"/>
                  </a:lnTo>
                  <a:lnTo>
                    <a:pt x="69865" y="65389"/>
                  </a:lnTo>
                  <a:lnTo>
                    <a:pt x="40739" y="98431"/>
                  </a:lnTo>
                  <a:lnTo>
                    <a:pt x="18746" y="136356"/>
                  </a:lnTo>
                  <a:lnTo>
                    <a:pt x="4846" y="178267"/>
                  </a:lnTo>
                  <a:lnTo>
                    <a:pt x="0" y="223265"/>
                  </a:lnTo>
                  <a:lnTo>
                    <a:pt x="4846" y="268264"/>
                  </a:lnTo>
                  <a:lnTo>
                    <a:pt x="18746" y="310175"/>
                  </a:lnTo>
                  <a:lnTo>
                    <a:pt x="40739" y="348100"/>
                  </a:lnTo>
                  <a:lnTo>
                    <a:pt x="69865" y="381142"/>
                  </a:lnTo>
                  <a:lnTo>
                    <a:pt x="105165" y="408404"/>
                  </a:lnTo>
                  <a:lnTo>
                    <a:pt x="145678" y="428988"/>
                  </a:lnTo>
                  <a:lnTo>
                    <a:pt x="190445" y="441996"/>
                  </a:lnTo>
                  <a:lnTo>
                    <a:pt x="238505" y="446531"/>
                  </a:lnTo>
                  <a:lnTo>
                    <a:pt x="286566" y="441996"/>
                  </a:lnTo>
                  <a:lnTo>
                    <a:pt x="331333" y="428988"/>
                  </a:lnTo>
                  <a:lnTo>
                    <a:pt x="371846" y="408404"/>
                  </a:lnTo>
                  <a:lnTo>
                    <a:pt x="407146" y="381142"/>
                  </a:lnTo>
                  <a:lnTo>
                    <a:pt x="436272" y="348100"/>
                  </a:lnTo>
                  <a:lnTo>
                    <a:pt x="458265" y="310175"/>
                  </a:lnTo>
                  <a:lnTo>
                    <a:pt x="472165" y="268264"/>
                  </a:lnTo>
                  <a:lnTo>
                    <a:pt x="477011" y="223265"/>
                  </a:lnTo>
                  <a:lnTo>
                    <a:pt x="472165" y="178267"/>
                  </a:lnTo>
                  <a:lnTo>
                    <a:pt x="458265" y="136356"/>
                  </a:lnTo>
                  <a:lnTo>
                    <a:pt x="436272" y="98431"/>
                  </a:lnTo>
                  <a:lnTo>
                    <a:pt x="407146" y="65389"/>
                  </a:lnTo>
                  <a:lnTo>
                    <a:pt x="371846" y="38127"/>
                  </a:lnTo>
                  <a:lnTo>
                    <a:pt x="331333" y="17543"/>
                  </a:lnTo>
                  <a:lnTo>
                    <a:pt x="286566" y="4535"/>
                  </a:lnTo>
                  <a:lnTo>
                    <a:pt x="238505" y="0"/>
                  </a:lnTo>
                  <a:close/>
                </a:path>
              </a:pathLst>
            </a:custGeom>
            <a:solidFill>
              <a:srgbClr val="ADAD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665969" y="2690622"/>
              <a:ext cx="477520" cy="447040"/>
            </a:xfrm>
            <a:custGeom>
              <a:avLst/>
              <a:gdLst/>
              <a:ahLst/>
              <a:cxnLst/>
              <a:rect l="l" t="t" r="r" b="b"/>
              <a:pathLst>
                <a:path w="477520" h="447039">
                  <a:moveTo>
                    <a:pt x="0" y="223265"/>
                  </a:moveTo>
                  <a:lnTo>
                    <a:pt x="4846" y="178267"/>
                  </a:lnTo>
                  <a:lnTo>
                    <a:pt x="18746" y="136356"/>
                  </a:lnTo>
                  <a:lnTo>
                    <a:pt x="40739" y="98431"/>
                  </a:lnTo>
                  <a:lnTo>
                    <a:pt x="69865" y="65389"/>
                  </a:lnTo>
                  <a:lnTo>
                    <a:pt x="105165" y="38127"/>
                  </a:lnTo>
                  <a:lnTo>
                    <a:pt x="145678" y="17543"/>
                  </a:lnTo>
                  <a:lnTo>
                    <a:pt x="190445" y="4535"/>
                  </a:lnTo>
                  <a:lnTo>
                    <a:pt x="238505" y="0"/>
                  </a:lnTo>
                  <a:lnTo>
                    <a:pt x="286566" y="4535"/>
                  </a:lnTo>
                  <a:lnTo>
                    <a:pt x="331333" y="17543"/>
                  </a:lnTo>
                  <a:lnTo>
                    <a:pt x="371846" y="38127"/>
                  </a:lnTo>
                  <a:lnTo>
                    <a:pt x="407146" y="65389"/>
                  </a:lnTo>
                  <a:lnTo>
                    <a:pt x="436272" y="98431"/>
                  </a:lnTo>
                  <a:lnTo>
                    <a:pt x="458265" y="136356"/>
                  </a:lnTo>
                  <a:lnTo>
                    <a:pt x="472165" y="178267"/>
                  </a:lnTo>
                  <a:lnTo>
                    <a:pt x="477011" y="223265"/>
                  </a:lnTo>
                  <a:lnTo>
                    <a:pt x="472165" y="268264"/>
                  </a:lnTo>
                  <a:lnTo>
                    <a:pt x="458265" y="310175"/>
                  </a:lnTo>
                  <a:lnTo>
                    <a:pt x="436272" y="348100"/>
                  </a:lnTo>
                  <a:lnTo>
                    <a:pt x="407146" y="381142"/>
                  </a:lnTo>
                  <a:lnTo>
                    <a:pt x="371846" y="408404"/>
                  </a:lnTo>
                  <a:lnTo>
                    <a:pt x="331333" y="428988"/>
                  </a:lnTo>
                  <a:lnTo>
                    <a:pt x="286566" y="441996"/>
                  </a:lnTo>
                  <a:lnTo>
                    <a:pt x="238505" y="446531"/>
                  </a:lnTo>
                  <a:lnTo>
                    <a:pt x="190445" y="441996"/>
                  </a:lnTo>
                  <a:lnTo>
                    <a:pt x="145678" y="428988"/>
                  </a:lnTo>
                  <a:lnTo>
                    <a:pt x="105165" y="408404"/>
                  </a:lnTo>
                  <a:lnTo>
                    <a:pt x="69865" y="381142"/>
                  </a:lnTo>
                  <a:lnTo>
                    <a:pt x="40739" y="348100"/>
                  </a:lnTo>
                  <a:lnTo>
                    <a:pt x="18746" y="310175"/>
                  </a:lnTo>
                  <a:lnTo>
                    <a:pt x="4846" y="268264"/>
                  </a:lnTo>
                  <a:lnTo>
                    <a:pt x="0" y="223265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0831448" y="2121789"/>
            <a:ext cx="496570" cy="467359"/>
            <a:chOff x="10831448" y="2121789"/>
            <a:chExt cx="496570" cy="467359"/>
          </a:xfrm>
        </p:grpSpPr>
        <p:sp>
          <p:nvSpPr>
            <p:cNvPr id="14" name="object 14"/>
            <p:cNvSpPr/>
            <p:nvPr/>
          </p:nvSpPr>
          <p:spPr>
            <a:xfrm>
              <a:off x="10840973" y="2131314"/>
              <a:ext cx="477520" cy="448309"/>
            </a:xfrm>
            <a:custGeom>
              <a:avLst/>
              <a:gdLst/>
              <a:ahLst/>
              <a:cxnLst/>
              <a:rect l="l" t="t" r="r" b="b"/>
              <a:pathLst>
                <a:path w="477520" h="448310">
                  <a:moveTo>
                    <a:pt x="238505" y="0"/>
                  </a:moveTo>
                  <a:lnTo>
                    <a:pt x="190445" y="4552"/>
                  </a:lnTo>
                  <a:lnTo>
                    <a:pt x="145678" y="17609"/>
                  </a:lnTo>
                  <a:lnTo>
                    <a:pt x="105165" y="38268"/>
                  </a:lnTo>
                  <a:lnTo>
                    <a:pt x="69865" y="65627"/>
                  </a:lnTo>
                  <a:lnTo>
                    <a:pt x="40739" y="98784"/>
                  </a:lnTo>
                  <a:lnTo>
                    <a:pt x="18746" y="136838"/>
                  </a:lnTo>
                  <a:lnTo>
                    <a:pt x="4846" y="178886"/>
                  </a:lnTo>
                  <a:lnTo>
                    <a:pt x="0" y="224027"/>
                  </a:lnTo>
                  <a:lnTo>
                    <a:pt x="4846" y="269169"/>
                  </a:lnTo>
                  <a:lnTo>
                    <a:pt x="18746" y="311217"/>
                  </a:lnTo>
                  <a:lnTo>
                    <a:pt x="40739" y="349271"/>
                  </a:lnTo>
                  <a:lnTo>
                    <a:pt x="69865" y="382428"/>
                  </a:lnTo>
                  <a:lnTo>
                    <a:pt x="105165" y="409787"/>
                  </a:lnTo>
                  <a:lnTo>
                    <a:pt x="145678" y="430446"/>
                  </a:lnTo>
                  <a:lnTo>
                    <a:pt x="190445" y="443503"/>
                  </a:lnTo>
                  <a:lnTo>
                    <a:pt x="238505" y="448056"/>
                  </a:lnTo>
                  <a:lnTo>
                    <a:pt x="286566" y="443503"/>
                  </a:lnTo>
                  <a:lnTo>
                    <a:pt x="331333" y="430446"/>
                  </a:lnTo>
                  <a:lnTo>
                    <a:pt x="371846" y="409787"/>
                  </a:lnTo>
                  <a:lnTo>
                    <a:pt x="407146" y="382428"/>
                  </a:lnTo>
                  <a:lnTo>
                    <a:pt x="436272" y="349271"/>
                  </a:lnTo>
                  <a:lnTo>
                    <a:pt x="458265" y="311217"/>
                  </a:lnTo>
                  <a:lnTo>
                    <a:pt x="472165" y="269169"/>
                  </a:lnTo>
                  <a:lnTo>
                    <a:pt x="477011" y="224027"/>
                  </a:lnTo>
                  <a:lnTo>
                    <a:pt x="472165" y="178886"/>
                  </a:lnTo>
                  <a:lnTo>
                    <a:pt x="458265" y="136838"/>
                  </a:lnTo>
                  <a:lnTo>
                    <a:pt x="436272" y="98784"/>
                  </a:lnTo>
                  <a:lnTo>
                    <a:pt x="407146" y="65627"/>
                  </a:lnTo>
                  <a:lnTo>
                    <a:pt x="371846" y="38268"/>
                  </a:lnTo>
                  <a:lnTo>
                    <a:pt x="331333" y="17609"/>
                  </a:lnTo>
                  <a:lnTo>
                    <a:pt x="286566" y="4552"/>
                  </a:lnTo>
                  <a:lnTo>
                    <a:pt x="238505" y="0"/>
                  </a:lnTo>
                  <a:close/>
                </a:path>
              </a:pathLst>
            </a:custGeom>
            <a:solidFill>
              <a:srgbClr val="ADAD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840973" y="2131314"/>
              <a:ext cx="477520" cy="448309"/>
            </a:xfrm>
            <a:custGeom>
              <a:avLst/>
              <a:gdLst/>
              <a:ahLst/>
              <a:cxnLst/>
              <a:rect l="l" t="t" r="r" b="b"/>
              <a:pathLst>
                <a:path w="477520" h="448310">
                  <a:moveTo>
                    <a:pt x="0" y="224027"/>
                  </a:moveTo>
                  <a:lnTo>
                    <a:pt x="4846" y="178886"/>
                  </a:lnTo>
                  <a:lnTo>
                    <a:pt x="18746" y="136838"/>
                  </a:lnTo>
                  <a:lnTo>
                    <a:pt x="40739" y="98784"/>
                  </a:lnTo>
                  <a:lnTo>
                    <a:pt x="69865" y="65627"/>
                  </a:lnTo>
                  <a:lnTo>
                    <a:pt x="105165" y="38268"/>
                  </a:lnTo>
                  <a:lnTo>
                    <a:pt x="145678" y="17609"/>
                  </a:lnTo>
                  <a:lnTo>
                    <a:pt x="190445" y="4552"/>
                  </a:lnTo>
                  <a:lnTo>
                    <a:pt x="238505" y="0"/>
                  </a:lnTo>
                  <a:lnTo>
                    <a:pt x="286566" y="4552"/>
                  </a:lnTo>
                  <a:lnTo>
                    <a:pt x="331333" y="17609"/>
                  </a:lnTo>
                  <a:lnTo>
                    <a:pt x="371846" y="38268"/>
                  </a:lnTo>
                  <a:lnTo>
                    <a:pt x="407146" y="65627"/>
                  </a:lnTo>
                  <a:lnTo>
                    <a:pt x="436272" y="98784"/>
                  </a:lnTo>
                  <a:lnTo>
                    <a:pt x="458265" y="136838"/>
                  </a:lnTo>
                  <a:lnTo>
                    <a:pt x="472165" y="178886"/>
                  </a:lnTo>
                  <a:lnTo>
                    <a:pt x="477011" y="224027"/>
                  </a:lnTo>
                  <a:lnTo>
                    <a:pt x="472165" y="269169"/>
                  </a:lnTo>
                  <a:lnTo>
                    <a:pt x="458265" y="311217"/>
                  </a:lnTo>
                  <a:lnTo>
                    <a:pt x="436272" y="349271"/>
                  </a:lnTo>
                  <a:lnTo>
                    <a:pt x="407146" y="382428"/>
                  </a:lnTo>
                  <a:lnTo>
                    <a:pt x="371846" y="409787"/>
                  </a:lnTo>
                  <a:lnTo>
                    <a:pt x="331333" y="430446"/>
                  </a:lnTo>
                  <a:lnTo>
                    <a:pt x="286566" y="443503"/>
                  </a:lnTo>
                  <a:lnTo>
                    <a:pt x="238505" y="448056"/>
                  </a:lnTo>
                  <a:lnTo>
                    <a:pt x="190445" y="443503"/>
                  </a:lnTo>
                  <a:lnTo>
                    <a:pt x="145678" y="430446"/>
                  </a:lnTo>
                  <a:lnTo>
                    <a:pt x="105165" y="409787"/>
                  </a:lnTo>
                  <a:lnTo>
                    <a:pt x="69865" y="382428"/>
                  </a:lnTo>
                  <a:lnTo>
                    <a:pt x="40739" y="349271"/>
                  </a:lnTo>
                  <a:lnTo>
                    <a:pt x="18746" y="311217"/>
                  </a:lnTo>
                  <a:lnTo>
                    <a:pt x="4846" y="269169"/>
                  </a:lnTo>
                  <a:lnTo>
                    <a:pt x="0" y="224027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3752" y="299161"/>
            <a:ext cx="41973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10845" algn="l"/>
                <a:tab pos="2383155" algn="l"/>
              </a:tabLst>
            </a:pPr>
            <a:r>
              <a:rPr sz="3200" spc="-360" dirty="0">
                <a:solidFill>
                  <a:srgbClr val="000000"/>
                </a:solidFill>
              </a:rPr>
              <a:t>e</a:t>
            </a:r>
            <a:r>
              <a:rPr sz="3200" dirty="0">
                <a:solidFill>
                  <a:srgbClr val="000000"/>
                </a:solidFill>
              </a:rPr>
              <a:t>	</a:t>
            </a:r>
            <a:r>
              <a:rPr sz="3200" spc="290" dirty="0">
                <a:solidFill>
                  <a:srgbClr val="000000"/>
                </a:solidFill>
              </a:rPr>
              <a:t>profumi</a:t>
            </a:r>
            <a:r>
              <a:rPr sz="3200" dirty="0">
                <a:solidFill>
                  <a:srgbClr val="000000"/>
                </a:solidFill>
              </a:rPr>
              <a:t>	</a:t>
            </a:r>
            <a:r>
              <a:rPr sz="3200" spc="285" dirty="0">
                <a:solidFill>
                  <a:srgbClr val="000000"/>
                </a:solidFill>
              </a:rPr>
              <a:t>nell’aria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423291" y="1034478"/>
            <a:ext cx="5863590" cy="5325745"/>
            <a:chOff x="423291" y="1034478"/>
            <a:chExt cx="5863590" cy="5325745"/>
          </a:xfrm>
        </p:grpSpPr>
        <p:pic>
          <p:nvPicPr>
            <p:cNvPr id="4" name="object 4"/>
            <p:cNvPicPr/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20111" y="4593336"/>
              <a:ext cx="3857243" cy="175717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415286" y="4588510"/>
              <a:ext cx="3867150" cy="1767205"/>
            </a:xfrm>
            <a:custGeom>
              <a:avLst/>
              <a:gdLst/>
              <a:ahLst/>
              <a:cxnLst/>
              <a:rect l="l" t="t" r="r" b="b"/>
              <a:pathLst>
                <a:path w="3867150" h="1767204">
                  <a:moveTo>
                    <a:pt x="155575" y="0"/>
                  </a:moveTo>
                  <a:lnTo>
                    <a:pt x="3711321" y="0"/>
                  </a:lnTo>
                  <a:lnTo>
                    <a:pt x="3742436" y="3175"/>
                  </a:lnTo>
                  <a:lnTo>
                    <a:pt x="3798189" y="26669"/>
                  </a:lnTo>
                  <a:lnTo>
                    <a:pt x="3840226" y="68706"/>
                  </a:lnTo>
                  <a:lnTo>
                    <a:pt x="3863721" y="124459"/>
                  </a:lnTo>
                  <a:lnTo>
                    <a:pt x="3866768" y="155575"/>
                  </a:lnTo>
                  <a:lnTo>
                    <a:pt x="3866768" y="1611223"/>
                  </a:lnTo>
                  <a:lnTo>
                    <a:pt x="3854577" y="1671624"/>
                  </a:lnTo>
                  <a:lnTo>
                    <a:pt x="3821176" y="1721154"/>
                  </a:lnTo>
                  <a:lnTo>
                    <a:pt x="3771646" y="1754543"/>
                  </a:lnTo>
                  <a:lnTo>
                    <a:pt x="3711321" y="1766760"/>
                  </a:lnTo>
                  <a:lnTo>
                    <a:pt x="155575" y="1766760"/>
                  </a:lnTo>
                  <a:lnTo>
                    <a:pt x="95250" y="1754543"/>
                  </a:lnTo>
                  <a:lnTo>
                    <a:pt x="45719" y="1721154"/>
                  </a:lnTo>
                  <a:lnTo>
                    <a:pt x="12318" y="1671624"/>
                  </a:lnTo>
                  <a:lnTo>
                    <a:pt x="0" y="1611223"/>
                  </a:lnTo>
                  <a:lnTo>
                    <a:pt x="0" y="155575"/>
                  </a:lnTo>
                  <a:lnTo>
                    <a:pt x="12318" y="95250"/>
                  </a:lnTo>
                  <a:lnTo>
                    <a:pt x="45719" y="45719"/>
                  </a:lnTo>
                  <a:lnTo>
                    <a:pt x="95250" y="12318"/>
                  </a:lnTo>
                  <a:lnTo>
                    <a:pt x="155575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2816" y="1043940"/>
              <a:ext cx="2969260" cy="4081779"/>
            </a:xfrm>
            <a:custGeom>
              <a:avLst/>
              <a:gdLst/>
              <a:ahLst/>
              <a:cxnLst/>
              <a:rect l="l" t="t" r="r" b="b"/>
              <a:pathLst>
                <a:path w="2969260" h="4081779">
                  <a:moveTo>
                    <a:pt x="2713609" y="0"/>
                  </a:moveTo>
                  <a:lnTo>
                    <a:pt x="255130" y="0"/>
                  </a:lnTo>
                  <a:lnTo>
                    <a:pt x="209269" y="4108"/>
                  </a:lnTo>
                  <a:lnTo>
                    <a:pt x="166106" y="15955"/>
                  </a:lnTo>
                  <a:lnTo>
                    <a:pt x="126360" y="34821"/>
                  </a:lnTo>
                  <a:lnTo>
                    <a:pt x="90752" y="59987"/>
                  </a:lnTo>
                  <a:lnTo>
                    <a:pt x="60002" y="90733"/>
                  </a:lnTo>
                  <a:lnTo>
                    <a:pt x="34832" y="126341"/>
                  </a:lnTo>
                  <a:lnTo>
                    <a:pt x="15961" y="166091"/>
                  </a:lnTo>
                  <a:lnTo>
                    <a:pt x="4110" y="209265"/>
                  </a:lnTo>
                  <a:lnTo>
                    <a:pt x="0" y="255143"/>
                  </a:lnTo>
                  <a:lnTo>
                    <a:pt x="0" y="3826129"/>
                  </a:lnTo>
                  <a:lnTo>
                    <a:pt x="4110" y="3872006"/>
                  </a:lnTo>
                  <a:lnTo>
                    <a:pt x="15961" y="3915180"/>
                  </a:lnTo>
                  <a:lnTo>
                    <a:pt x="34832" y="3954930"/>
                  </a:lnTo>
                  <a:lnTo>
                    <a:pt x="60002" y="3990538"/>
                  </a:lnTo>
                  <a:lnTo>
                    <a:pt x="90752" y="4021284"/>
                  </a:lnTo>
                  <a:lnTo>
                    <a:pt x="126360" y="4046450"/>
                  </a:lnTo>
                  <a:lnTo>
                    <a:pt x="166106" y="4065316"/>
                  </a:lnTo>
                  <a:lnTo>
                    <a:pt x="209269" y="4077163"/>
                  </a:lnTo>
                  <a:lnTo>
                    <a:pt x="255130" y="4081272"/>
                  </a:lnTo>
                  <a:lnTo>
                    <a:pt x="2713609" y="4081272"/>
                  </a:lnTo>
                  <a:lnTo>
                    <a:pt x="2759486" y="4077163"/>
                  </a:lnTo>
                  <a:lnTo>
                    <a:pt x="2802660" y="4065316"/>
                  </a:lnTo>
                  <a:lnTo>
                    <a:pt x="2842410" y="4046450"/>
                  </a:lnTo>
                  <a:lnTo>
                    <a:pt x="2878018" y="4021284"/>
                  </a:lnTo>
                  <a:lnTo>
                    <a:pt x="2908764" y="3990538"/>
                  </a:lnTo>
                  <a:lnTo>
                    <a:pt x="2933930" y="3954930"/>
                  </a:lnTo>
                  <a:lnTo>
                    <a:pt x="2952796" y="3915180"/>
                  </a:lnTo>
                  <a:lnTo>
                    <a:pt x="2964643" y="3872006"/>
                  </a:lnTo>
                  <a:lnTo>
                    <a:pt x="2968752" y="3826129"/>
                  </a:lnTo>
                  <a:lnTo>
                    <a:pt x="2968752" y="255143"/>
                  </a:lnTo>
                  <a:lnTo>
                    <a:pt x="2964643" y="209265"/>
                  </a:lnTo>
                  <a:lnTo>
                    <a:pt x="2952796" y="166091"/>
                  </a:lnTo>
                  <a:lnTo>
                    <a:pt x="2933930" y="126341"/>
                  </a:lnTo>
                  <a:lnTo>
                    <a:pt x="2908764" y="90733"/>
                  </a:lnTo>
                  <a:lnTo>
                    <a:pt x="2878018" y="59987"/>
                  </a:lnTo>
                  <a:lnTo>
                    <a:pt x="2842410" y="34821"/>
                  </a:lnTo>
                  <a:lnTo>
                    <a:pt x="2802660" y="15955"/>
                  </a:lnTo>
                  <a:lnTo>
                    <a:pt x="2759486" y="4108"/>
                  </a:lnTo>
                  <a:lnTo>
                    <a:pt x="2713609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32841" y="1043940"/>
              <a:ext cx="2881502" cy="408127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28053" y="1039241"/>
              <a:ext cx="2978785" cy="4090670"/>
            </a:xfrm>
            <a:custGeom>
              <a:avLst/>
              <a:gdLst/>
              <a:ahLst/>
              <a:cxnLst/>
              <a:rect l="l" t="t" r="r" b="b"/>
              <a:pathLst>
                <a:path w="2978785" h="4090670">
                  <a:moveTo>
                    <a:pt x="2978213" y="259714"/>
                  </a:moveTo>
                  <a:lnTo>
                    <a:pt x="2978213" y="3830954"/>
                  </a:lnTo>
                  <a:lnTo>
                    <a:pt x="2976943" y="3857371"/>
                  </a:lnTo>
                  <a:lnTo>
                    <a:pt x="2966656" y="3908171"/>
                  </a:lnTo>
                  <a:lnTo>
                    <a:pt x="2933890" y="3976116"/>
                  </a:lnTo>
                  <a:lnTo>
                    <a:pt x="2902140" y="4014597"/>
                  </a:lnTo>
                  <a:lnTo>
                    <a:pt x="2863659" y="4046347"/>
                  </a:lnTo>
                  <a:lnTo>
                    <a:pt x="2819717" y="4070223"/>
                  </a:lnTo>
                  <a:lnTo>
                    <a:pt x="2770695" y="4085463"/>
                  </a:lnTo>
                  <a:lnTo>
                    <a:pt x="2718498" y="4090670"/>
                  </a:lnTo>
                  <a:lnTo>
                    <a:pt x="259778" y="4090670"/>
                  </a:lnTo>
                  <a:lnTo>
                    <a:pt x="207518" y="4085463"/>
                  </a:lnTo>
                  <a:lnTo>
                    <a:pt x="158623" y="4070223"/>
                  </a:lnTo>
                  <a:lnTo>
                    <a:pt x="114566" y="4046347"/>
                  </a:lnTo>
                  <a:lnTo>
                    <a:pt x="76111" y="4014597"/>
                  </a:lnTo>
                  <a:lnTo>
                    <a:pt x="44373" y="3976116"/>
                  </a:lnTo>
                  <a:lnTo>
                    <a:pt x="20459" y="3932174"/>
                  </a:lnTo>
                  <a:lnTo>
                    <a:pt x="5270" y="3883152"/>
                  </a:lnTo>
                  <a:lnTo>
                    <a:pt x="0" y="3830954"/>
                  </a:lnTo>
                  <a:lnTo>
                    <a:pt x="0" y="259714"/>
                  </a:lnTo>
                  <a:lnTo>
                    <a:pt x="5270" y="207518"/>
                  </a:lnTo>
                  <a:lnTo>
                    <a:pt x="20459" y="158496"/>
                  </a:lnTo>
                  <a:lnTo>
                    <a:pt x="44373" y="114554"/>
                  </a:lnTo>
                  <a:lnTo>
                    <a:pt x="76111" y="76073"/>
                  </a:lnTo>
                  <a:lnTo>
                    <a:pt x="114566" y="44323"/>
                  </a:lnTo>
                  <a:lnTo>
                    <a:pt x="158623" y="20447"/>
                  </a:lnTo>
                  <a:lnTo>
                    <a:pt x="207518" y="5207"/>
                  </a:lnTo>
                  <a:lnTo>
                    <a:pt x="259778" y="0"/>
                  </a:lnTo>
                  <a:lnTo>
                    <a:pt x="2718498" y="0"/>
                  </a:lnTo>
                  <a:lnTo>
                    <a:pt x="2770695" y="5207"/>
                  </a:lnTo>
                  <a:lnTo>
                    <a:pt x="2819717" y="20447"/>
                  </a:lnTo>
                  <a:lnTo>
                    <a:pt x="2863659" y="44323"/>
                  </a:lnTo>
                  <a:lnTo>
                    <a:pt x="2902140" y="76073"/>
                  </a:lnTo>
                  <a:lnTo>
                    <a:pt x="2933890" y="114554"/>
                  </a:lnTo>
                  <a:lnTo>
                    <a:pt x="2957766" y="158496"/>
                  </a:lnTo>
                  <a:lnTo>
                    <a:pt x="2973006" y="207518"/>
                  </a:lnTo>
                  <a:lnTo>
                    <a:pt x="2978213" y="25971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677158" y="3590925"/>
            <a:ext cx="21126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0370">
              <a:lnSpc>
                <a:spcPct val="100000"/>
              </a:lnSpc>
              <a:spcBef>
                <a:spcPts val="100"/>
              </a:spcBef>
              <a:tabLst>
                <a:tab pos="601345" algn="l"/>
              </a:tabLst>
            </a:pPr>
            <a:r>
              <a:rPr sz="1800" spc="65" dirty="0">
                <a:latin typeface="Georgia"/>
                <a:cs typeface="Georgia"/>
              </a:rPr>
              <a:t>laboratorio </a:t>
            </a:r>
            <a:r>
              <a:rPr sz="1800" spc="185" dirty="0">
                <a:latin typeface="Georgia"/>
                <a:cs typeface="Georgia"/>
              </a:rPr>
              <a:t>sali</a:t>
            </a:r>
            <a:r>
              <a:rPr sz="1800" dirty="0">
                <a:latin typeface="Georgia"/>
                <a:cs typeface="Georgia"/>
              </a:rPr>
              <a:t>	</a:t>
            </a:r>
            <a:r>
              <a:rPr sz="1800" spc="135" dirty="0">
                <a:latin typeface="Georgia"/>
                <a:cs typeface="Georgia"/>
              </a:rPr>
              <a:t>aromatizzati</a:t>
            </a:r>
            <a:endParaRPr sz="1800">
              <a:latin typeface="Georgia"/>
              <a:cs typeface="Georgi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7213092" y="3968494"/>
            <a:ext cx="3253740" cy="280568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7045452" y="955547"/>
            <a:ext cx="3634740" cy="288340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0677906" y="5885179"/>
            <a:ext cx="11233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marR="5080" indent="-88900">
              <a:lnSpc>
                <a:spcPct val="100000"/>
              </a:lnSpc>
              <a:spcBef>
                <a:spcPts val="100"/>
              </a:spcBef>
            </a:pPr>
            <a:r>
              <a:rPr sz="2000" spc="75" dirty="0">
                <a:latin typeface="Georgia"/>
                <a:cs typeface="Georgia"/>
              </a:rPr>
              <a:t>sacchetti </a:t>
            </a:r>
            <a:r>
              <a:rPr sz="2000" spc="65" dirty="0">
                <a:latin typeface="Georgia"/>
                <a:cs typeface="Georgia"/>
              </a:rPr>
              <a:t>odorosi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3457" y="665734"/>
            <a:ext cx="16363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60" dirty="0"/>
              <a:t>Fuoco</a:t>
            </a:r>
            <a:endParaRPr sz="4800"/>
          </a:p>
        </p:txBody>
      </p:sp>
      <p:grpSp>
        <p:nvGrpSpPr>
          <p:cNvPr id="3" name="object 3"/>
          <p:cNvGrpSpPr/>
          <p:nvPr/>
        </p:nvGrpSpPr>
        <p:grpSpPr>
          <a:xfrm>
            <a:off x="2897123" y="571880"/>
            <a:ext cx="7783195" cy="5777230"/>
            <a:chOff x="2897123" y="571880"/>
            <a:chExt cx="7783195" cy="5777230"/>
          </a:xfrm>
        </p:grpSpPr>
        <p:pic>
          <p:nvPicPr>
            <p:cNvPr id="4" name="object 4"/>
            <p:cNvPicPr/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897123" y="1900427"/>
              <a:ext cx="7783068" cy="44485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83301" y="581405"/>
              <a:ext cx="2959735" cy="2350135"/>
            </a:xfrm>
            <a:custGeom>
              <a:avLst/>
              <a:gdLst/>
              <a:ahLst/>
              <a:cxnLst/>
              <a:rect l="l" t="t" r="r" b="b"/>
              <a:pathLst>
                <a:path w="2959734" h="2350135">
                  <a:moveTo>
                    <a:pt x="2959607" y="0"/>
                  </a:moveTo>
                  <a:lnTo>
                    <a:pt x="0" y="0"/>
                  </a:lnTo>
                  <a:lnTo>
                    <a:pt x="0" y="2350008"/>
                  </a:lnTo>
                  <a:lnTo>
                    <a:pt x="2959607" y="2350008"/>
                  </a:lnTo>
                  <a:lnTo>
                    <a:pt x="2959607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83301" y="581405"/>
              <a:ext cx="2959735" cy="2350135"/>
            </a:xfrm>
            <a:custGeom>
              <a:avLst/>
              <a:gdLst/>
              <a:ahLst/>
              <a:cxnLst/>
              <a:rect l="l" t="t" r="r" b="b"/>
              <a:pathLst>
                <a:path w="2959734" h="2350135">
                  <a:moveTo>
                    <a:pt x="0" y="0"/>
                  </a:moveTo>
                  <a:lnTo>
                    <a:pt x="493268" y="0"/>
                  </a:lnTo>
                  <a:lnTo>
                    <a:pt x="1233170" y="0"/>
                  </a:lnTo>
                  <a:lnTo>
                    <a:pt x="2959607" y="0"/>
                  </a:lnTo>
                  <a:lnTo>
                    <a:pt x="2959607" y="1370838"/>
                  </a:lnTo>
                  <a:lnTo>
                    <a:pt x="2959607" y="1958340"/>
                  </a:lnTo>
                  <a:lnTo>
                    <a:pt x="2959607" y="2350008"/>
                  </a:lnTo>
                  <a:lnTo>
                    <a:pt x="1233170" y="2350008"/>
                  </a:lnTo>
                  <a:lnTo>
                    <a:pt x="650367" y="2350008"/>
                  </a:lnTo>
                  <a:lnTo>
                    <a:pt x="493268" y="2350008"/>
                  </a:lnTo>
                  <a:lnTo>
                    <a:pt x="0" y="2350008"/>
                  </a:lnTo>
                  <a:lnTo>
                    <a:pt x="0" y="1958340"/>
                  </a:lnTo>
                  <a:lnTo>
                    <a:pt x="0" y="137083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250179" y="713231"/>
              <a:ext cx="2625852" cy="20833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754873" y="3188970"/>
              <a:ext cx="242316" cy="24079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754873" y="3188970"/>
              <a:ext cx="242570" cy="241300"/>
            </a:xfrm>
            <a:custGeom>
              <a:avLst/>
              <a:gdLst/>
              <a:ahLst/>
              <a:cxnLst/>
              <a:rect l="l" t="t" r="r" b="b"/>
              <a:pathLst>
                <a:path w="242570" h="241300">
                  <a:moveTo>
                    <a:pt x="0" y="120395"/>
                  </a:moveTo>
                  <a:lnTo>
                    <a:pt x="9519" y="73509"/>
                  </a:lnTo>
                  <a:lnTo>
                    <a:pt x="35480" y="35242"/>
                  </a:lnTo>
                  <a:lnTo>
                    <a:pt x="73991" y="9453"/>
                  </a:lnTo>
                  <a:lnTo>
                    <a:pt x="121157" y="0"/>
                  </a:lnTo>
                  <a:lnTo>
                    <a:pt x="168324" y="9453"/>
                  </a:lnTo>
                  <a:lnTo>
                    <a:pt x="206835" y="35242"/>
                  </a:lnTo>
                  <a:lnTo>
                    <a:pt x="232796" y="73509"/>
                  </a:lnTo>
                  <a:lnTo>
                    <a:pt x="242316" y="120395"/>
                  </a:lnTo>
                  <a:lnTo>
                    <a:pt x="232796" y="167282"/>
                  </a:lnTo>
                  <a:lnTo>
                    <a:pt x="206835" y="205549"/>
                  </a:lnTo>
                  <a:lnTo>
                    <a:pt x="168324" y="231338"/>
                  </a:lnTo>
                  <a:lnTo>
                    <a:pt x="121157" y="240791"/>
                  </a:lnTo>
                  <a:lnTo>
                    <a:pt x="73991" y="231338"/>
                  </a:lnTo>
                  <a:lnTo>
                    <a:pt x="35480" y="205549"/>
                  </a:lnTo>
                  <a:lnTo>
                    <a:pt x="9519" y="167282"/>
                  </a:lnTo>
                  <a:lnTo>
                    <a:pt x="0" y="120395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915" y="0"/>
            <a:ext cx="12018645" cy="6858000"/>
            <a:chOff x="89915" y="0"/>
            <a:chExt cx="1201864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9915" y="0"/>
              <a:ext cx="12018264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17754" y="5295138"/>
              <a:ext cx="3348354" cy="1384300"/>
            </a:xfrm>
            <a:custGeom>
              <a:avLst/>
              <a:gdLst/>
              <a:ahLst/>
              <a:cxnLst/>
              <a:rect l="l" t="t" r="r" b="b"/>
              <a:pathLst>
                <a:path w="3348354" h="1384300">
                  <a:moveTo>
                    <a:pt x="0" y="1383792"/>
                  </a:moveTo>
                  <a:lnTo>
                    <a:pt x="3348228" y="1383792"/>
                  </a:lnTo>
                  <a:lnTo>
                    <a:pt x="3348228" y="0"/>
                  </a:lnTo>
                  <a:lnTo>
                    <a:pt x="0" y="0"/>
                  </a:lnTo>
                  <a:lnTo>
                    <a:pt x="0" y="1383792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52043" y="5669381"/>
            <a:ext cx="24745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64210" algn="l"/>
              </a:tabLst>
            </a:pPr>
            <a:r>
              <a:rPr sz="2800" spc="355" dirty="0">
                <a:solidFill>
                  <a:srgbClr val="000000"/>
                </a:solidFill>
              </a:rPr>
              <a:t>«I</a:t>
            </a:r>
            <a:r>
              <a:rPr sz="2800" dirty="0">
                <a:solidFill>
                  <a:srgbClr val="000000"/>
                </a:solidFill>
              </a:rPr>
              <a:t>	</a:t>
            </a:r>
            <a:r>
              <a:rPr sz="2800" spc="245" dirty="0">
                <a:solidFill>
                  <a:srgbClr val="000000"/>
                </a:solidFill>
              </a:rPr>
              <a:t>fantastici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1864867" y="6095796"/>
            <a:ext cx="15068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85" dirty="0">
                <a:latin typeface="Georgia"/>
                <a:cs typeface="Georgia"/>
              </a:rPr>
              <a:t>quattro»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135880" cy="6858000"/>
            </a:xfrm>
            <a:custGeom>
              <a:avLst/>
              <a:gdLst/>
              <a:ahLst/>
              <a:cxnLst/>
              <a:rect l="l" t="t" r="r" b="b"/>
              <a:pathLst>
                <a:path w="5135880" h="6858000">
                  <a:moveTo>
                    <a:pt x="5135880" y="0"/>
                  </a:moveTo>
                  <a:lnTo>
                    <a:pt x="0" y="0"/>
                  </a:lnTo>
                  <a:lnTo>
                    <a:pt x="0" y="6857998"/>
                  </a:lnTo>
                  <a:lnTo>
                    <a:pt x="5135880" y="6857998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82766A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915832" y="12696"/>
              <a:ext cx="9276167" cy="68453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823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330" dirty="0"/>
              <a:t>Terra</a:t>
            </a:r>
            <a:endParaRPr sz="4800"/>
          </a:p>
        </p:txBody>
      </p:sp>
      <p:sp>
        <p:nvSpPr>
          <p:cNvPr id="6" name="object 6"/>
          <p:cNvSpPr txBox="1"/>
          <p:nvPr/>
        </p:nvSpPr>
        <p:spPr>
          <a:xfrm>
            <a:off x="243941" y="5614822"/>
            <a:ext cx="3571875" cy="6762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065" marR="5080" indent="1905" algn="ctr">
              <a:lnSpc>
                <a:spcPct val="102200"/>
              </a:lnSpc>
              <a:spcBef>
                <a:spcPts val="70"/>
              </a:spcBef>
              <a:tabLst>
                <a:tab pos="1869439" algn="l"/>
              </a:tabLst>
            </a:pPr>
            <a:r>
              <a:rPr sz="1400" dirty="0">
                <a:latin typeface="Georgia"/>
                <a:cs typeface="Georgia"/>
              </a:rPr>
              <a:t>“è</a:t>
            </a:r>
            <a:r>
              <a:rPr sz="1400" spc="100" dirty="0">
                <a:latin typeface="Georgia"/>
                <a:cs typeface="Georgia"/>
              </a:rPr>
              <a:t>  </a:t>
            </a:r>
            <a:r>
              <a:rPr sz="1400" spc="85" dirty="0">
                <a:latin typeface="Georgia"/>
                <a:cs typeface="Georgia"/>
              </a:rPr>
              <a:t>morbida</a:t>
            </a:r>
            <a:r>
              <a:rPr sz="1400" spc="90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e</a:t>
            </a:r>
            <a:r>
              <a:rPr sz="1400" spc="105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raccoglie</a:t>
            </a:r>
            <a:r>
              <a:rPr sz="1400" spc="100" dirty="0">
                <a:latin typeface="Georgia"/>
                <a:cs typeface="Georgia"/>
              </a:rPr>
              <a:t>  </a:t>
            </a:r>
            <a:r>
              <a:rPr sz="1400" spc="180" dirty="0">
                <a:latin typeface="Georgia"/>
                <a:cs typeface="Georgia"/>
              </a:rPr>
              <a:t>sassi</a:t>
            </a:r>
            <a:r>
              <a:rPr sz="1400" spc="100" dirty="0">
                <a:latin typeface="Georgia"/>
                <a:cs typeface="Georgia"/>
              </a:rPr>
              <a:t>  </a:t>
            </a:r>
            <a:r>
              <a:rPr sz="1400" spc="110" dirty="0">
                <a:latin typeface="Georgia"/>
                <a:cs typeface="Georgia"/>
              </a:rPr>
              <a:t>preziosi </a:t>
            </a:r>
            <a:r>
              <a:rPr sz="1400" dirty="0">
                <a:latin typeface="Georgia"/>
                <a:cs typeface="Georgia"/>
              </a:rPr>
              <a:t>e</a:t>
            </a:r>
            <a:r>
              <a:rPr sz="1400" spc="480" dirty="0">
                <a:latin typeface="Georgia"/>
                <a:cs typeface="Georgia"/>
              </a:rPr>
              <a:t> </a:t>
            </a:r>
            <a:r>
              <a:rPr sz="1400" spc="210" dirty="0">
                <a:latin typeface="Georgia"/>
                <a:cs typeface="Georgia"/>
              </a:rPr>
              <a:t>si</a:t>
            </a:r>
            <a:r>
              <a:rPr sz="1400" spc="48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può</a:t>
            </a:r>
            <a:r>
              <a:rPr sz="1400" spc="484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giocare,</a:t>
            </a:r>
            <a:r>
              <a:rPr sz="1400" dirty="0">
                <a:latin typeface="Georgia"/>
                <a:cs typeface="Georgia"/>
              </a:rPr>
              <a:t>	</a:t>
            </a:r>
            <a:r>
              <a:rPr sz="1400" spc="110" dirty="0">
                <a:latin typeface="Georgia"/>
                <a:cs typeface="Georgia"/>
              </a:rPr>
              <a:t>profuma</a:t>
            </a:r>
            <a:r>
              <a:rPr sz="1400" spc="490" dirty="0">
                <a:latin typeface="Georgia"/>
                <a:cs typeface="Georgia"/>
              </a:rPr>
              <a:t> </a:t>
            </a:r>
            <a:r>
              <a:rPr sz="1400" spc="130" dirty="0">
                <a:latin typeface="Georgia"/>
                <a:cs typeface="Georgia"/>
              </a:rPr>
              <a:t>di</a:t>
            </a:r>
            <a:r>
              <a:rPr sz="1400" spc="85" dirty="0">
                <a:latin typeface="Georgia"/>
                <a:cs typeface="Georgia"/>
              </a:rPr>
              <a:t>  terra, </a:t>
            </a:r>
            <a:r>
              <a:rPr sz="1400" spc="70" dirty="0">
                <a:latin typeface="Georgia"/>
                <a:cs typeface="Georgia"/>
              </a:rPr>
              <a:t>ha</a:t>
            </a:r>
            <a:r>
              <a:rPr sz="1400" spc="459" dirty="0">
                <a:latin typeface="Georgia"/>
                <a:cs typeface="Georgia"/>
              </a:rPr>
              <a:t> </a:t>
            </a:r>
            <a:r>
              <a:rPr sz="1400" spc="150" dirty="0">
                <a:latin typeface="Georgia"/>
                <a:cs typeface="Georgia"/>
              </a:rPr>
              <a:t>un</a:t>
            </a:r>
            <a:r>
              <a:rPr sz="1400" spc="484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odore</a:t>
            </a:r>
            <a:r>
              <a:rPr sz="1400" spc="47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buono”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579" y="3321177"/>
            <a:ext cx="3880485" cy="81534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  <a:tabLst>
                <a:tab pos="350520" algn="l"/>
                <a:tab pos="1244600" algn="l"/>
                <a:tab pos="2117090" algn="l"/>
                <a:tab pos="2341245" algn="l"/>
              </a:tabLst>
            </a:pPr>
            <a:r>
              <a:rPr sz="1800" spc="-25" dirty="0">
                <a:latin typeface="Georgia"/>
                <a:cs typeface="Georgia"/>
              </a:rPr>
              <a:t>“è</a:t>
            </a:r>
            <a:r>
              <a:rPr sz="1800" dirty="0">
                <a:latin typeface="Georgia"/>
                <a:cs typeface="Georgia"/>
              </a:rPr>
              <a:t>	</a:t>
            </a:r>
            <a:r>
              <a:rPr sz="1800" spc="95" dirty="0">
                <a:latin typeface="Georgia"/>
                <a:cs typeface="Georgia"/>
              </a:rPr>
              <a:t>fresca,</a:t>
            </a:r>
            <a:r>
              <a:rPr sz="1800" dirty="0">
                <a:latin typeface="Georgia"/>
                <a:cs typeface="Georgia"/>
              </a:rPr>
              <a:t>	</a:t>
            </a:r>
            <a:r>
              <a:rPr sz="1800" spc="80" dirty="0">
                <a:latin typeface="Georgia"/>
                <a:cs typeface="Georgia"/>
              </a:rPr>
              <a:t>fredda</a:t>
            </a:r>
            <a:r>
              <a:rPr sz="1800" dirty="0">
                <a:latin typeface="Georgia"/>
                <a:cs typeface="Georgia"/>
              </a:rPr>
              <a:t>	</a:t>
            </a:r>
            <a:r>
              <a:rPr sz="1800" spc="-50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	</a:t>
            </a:r>
            <a:r>
              <a:rPr sz="1800" spc="70" dirty="0">
                <a:latin typeface="Georgia"/>
                <a:cs typeface="Georgia"/>
              </a:rPr>
              <a:t>appiccicosa</a:t>
            </a:r>
            <a:r>
              <a:rPr sz="1800" spc="70" dirty="0">
                <a:latin typeface="Times New Roman"/>
                <a:cs typeface="Times New Roman"/>
              </a:rPr>
              <a:t>…</a:t>
            </a:r>
            <a:endParaRPr sz="1800">
              <a:latin typeface="Times New Roman"/>
              <a:cs typeface="Times New Roman"/>
            </a:endParaRPr>
          </a:p>
          <a:p>
            <a:pPr marL="20320">
              <a:lnSpc>
                <a:spcPct val="100000"/>
              </a:lnSpc>
              <a:spcBef>
                <a:spcPts val="950"/>
              </a:spcBef>
              <a:tabLst>
                <a:tab pos="389890" algn="l"/>
                <a:tab pos="927735" algn="l"/>
                <a:tab pos="1931035" algn="l"/>
                <a:tab pos="2446020" algn="l"/>
                <a:tab pos="2800985" algn="l"/>
              </a:tabLst>
            </a:pPr>
            <a:r>
              <a:rPr sz="1800" spc="235" dirty="0">
                <a:latin typeface="Georgia"/>
                <a:cs typeface="Georgia"/>
              </a:rPr>
              <a:t>si</a:t>
            </a:r>
            <a:r>
              <a:rPr sz="1800" dirty="0">
                <a:latin typeface="Georgia"/>
                <a:cs typeface="Georgia"/>
              </a:rPr>
              <a:t>	</a:t>
            </a:r>
            <a:r>
              <a:rPr sz="1800" spc="-25" dirty="0">
                <a:latin typeface="Georgia"/>
                <a:cs typeface="Georgia"/>
              </a:rPr>
              <a:t>può</a:t>
            </a:r>
            <a:r>
              <a:rPr sz="1800" dirty="0">
                <a:latin typeface="Georgia"/>
                <a:cs typeface="Georgia"/>
              </a:rPr>
              <a:t>	</a:t>
            </a:r>
            <a:r>
              <a:rPr sz="1800" spc="-10" dirty="0">
                <a:latin typeface="Georgia"/>
                <a:cs typeface="Georgia"/>
              </a:rPr>
              <a:t>crescere</a:t>
            </a:r>
            <a:r>
              <a:rPr sz="1800" dirty="0">
                <a:latin typeface="Georgia"/>
                <a:cs typeface="Georgia"/>
              </a:rPr>
              <a:t>	</a:t>
            </a:r>
            <a:r>
              <a:rPr sz="1800" spc="-25" dirty="0">
                <a:latin typeface="Georgia"/>
                <a:cs typeface="Georgia"/>
              </a:rPr>
              <a:t>con</a:t>
            </a:r>
            <a:r>
              <a:rPr sz="1800" dirty="0">
                <a:latin typeface="Georgia"/>
                <a:cs typeface="Georgia"/>
              </a:rPr>
              <a:t>	</a:t>
            </a:r>
            <a:r>
              <a:rPr sz="1800" spc="120" dirty="0">
                <a:latin typeface="Georgia"/>
                <a:cs typeface="Georgia"/>
              </a:rPr>
              <a:t>la</a:t>
            </a:r>
            <a:r>
              <a:rPr sz="1800" dirty="0">
                <a:latin typeface="Georgia"/>
                <a:cs typeface="Georgia"/>
              </a:rPr>
              <a:t>	</a:t>
            </a:r>
            <a:r>
              <a:rPr sz="1800" spc="100" dirty="0">
                <a:latin typeface="Georgia"/>
                <a:cs typeface="Georgia"/>
              </a:rPr>
              <a:t>terra</a:t>
            </a:r>
            <a:r>
              <a:rPr sz="1800" spc="100" dirty="0">
                <a:latin typeface="Times New Roman"/>
                <a:cs typeface="Times New Roman"/>
              </a:rPr>
              <a:t>…</a:t>
            </a:r>
            <a:r>
              <a:rPr sz="1800" spc="100" dirty="0">
                <a:latin typeface="Georgia"/>
                <a:cs typeface="Georgia"/>
              </a:rPr>
              <a:t>”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998219"/>
            <a:ext cx="3279775" cy="4372610"/>
            <a:chOff x="457200" y="998219"/>
            <a:chExt cx="3279775" cy="4372610"/>
          </a:xfrm>
        </p:grpSpPr>
        <p:pic>
          <p:nvPicPr>
            <p:cNvPr id="3" name="object 3"/>
            <p:cNvPicPr/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457200" y="998219"/>
              <a:ext cx="3279647" cy="43723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898141" y="1735073"/>
              <a:ext cx="698500" cy="1120140"/>
            </a:xfrm>
            <a:custGeom>
              <a:avLst/>
              <a:gdLst/>
              <a:ahLst/>
              <a:cxnLst/>
              <a:rect l="l" t="t" r="r" b="b"/>
              <a:pathLst>
                <a:path w="698500" h="1120139">
                  <a:moveTo>
                    <a:pt x="348995" y="0"/>
                  </a:moveTo>
                  <a:lnTo>
                    <a:pt x="278649" y="11376"/>
                  </a:lnTo>
                  <a:lnTo>
                    <a:pt x="213133" y="44005"/>
                  </a:lnTo>
                  <a:lnTo>
                    <a:pt x="182625" y="67586"/>
                  </a:lnTo>
                  <a:lnTo>
                    <a:pt x="153851" y="95636"/>
                  </a:lnTo>
                  <a:lnTo>
                    <a:pt x="126985" y="127875"/>
                  </a:lnTo>
                  <a:lnTo>
                    <a:pt x="102203" y="164020"/>
                  </a:lnTo>
                  <a:lnTo>
                    <a:pt x="79680" y="203791"/>
                  </a:lnTo>
                  <a:lnTo>
                    <a:pt x="59592" y="246905"/>
                  </a:lnTo>
                  <a:lnTo>
                    <a:pt x="42113" y="293083"/>
                  </a:lnTo>
                  <a:lnTo>
                    <a:pt x="27420" y="342042"/>
                  </a:lnTo>
                  <a:lnTo>
                    <a:pt x="15686" y="393502"/>
                  </a:lnTo>
                  <a:lnTo>
                    <a:pt x="7088" y="447180"/>
                  </a:lnTo>
                  <a:lnTo>
                    <a:pt x="1801" y="502797"/>
                  </a:lnTo>
                  <a:lnTo>
                    <a:pt x="0" y="560070"/>
                  </a:lnTo>
                  <a:lnTo>
                    <a:pt x="1801" y="617342"/>
                  </a:lnTo>
                  <a:lnTo>
                    <a:pt x="7088" y="672959"/>
                  </a:lnTo>
                  <a:lnTo>
                    <a:pt x="15686" y="726637"/>
                  </a:lnTo>
                  <a:lnTo>
                    <a:pt x="27420" y="778097"/>
                  </a:lnTo>
                  <a:lnTo>
                    <a:pt x="42113" y="827056"/>
                  </a:lnTo>
                  <a:lnTo>
                    <a:pt x="59592" y="873234"/>
                  </a:lnTo>
                  <a:lnTo>
                    <a:pt x="79680" y="916348"/>
                  </a:lnTo>
                  <a:lnTo>
                    <a:pt x="102203" y="956119"/>
                  </a:lnTo>
                  <a:lnTo>
                    <a:pt x="126985" y="992264"/>
                  </a:lnTo>
                  <a:lnTo>
                    <a:pt x="153851" y="1024503"/>
                  </a:lnTo>
                  <a:lnTo>
                    <a:pt x="182625" y="1052553"/>
                  </a:lnTo>
                  <a:lnTo>
                    <a:pt x="213133" y="1076134"/>
                  </a:lnTo>
                  <a:lnTo>
                    <a:pt x="278649" y="1108763"/>
                  </a:lnTo>
                  <a:lnTo>
                    <a:pt x="348995" y="1120139"/>
                  </a:lnTo>
                  <a:lnTo>
                    <a:pt x="384685" y="1117249"/>
                  </a:lnTo>
                  <a:lnTo>
                    <a:pt x="452791" y="1094964"/>
                  </a:lnTo>
                  <a:lnTo>
                    <a:pt x="515366" y="1052553"/>
                  </a:lnTo>
                  <a:lnTo>
                    <a:pt x="544140" y="1024503"/>
                  </a:lnTo>
                  <a:lnTo>
                    <a:pt x="571006" y="992264"/>
                  </a:lnTo>
                  <a:lnTo>
                    <a:pt x="595788" y="956119"/>
                  </a:lnTo>
                  <a:lnTo>
                    <a:pt x="618311" y="916348"/>
                  </a:lnTo>
                  <a:lnTo>
                    <a:pt x="638399" y="873234"/>
                  </a:lnTo>
                  <a:lnTo>
                    <a:pt x="655878" y="827056"/>
                  </a:lnTo>
                  <a:lnTo>
                    <a:pt x="670571" y="778097"/>
                  </a:lnTo>
                  <a:lnTo>
                    <a:pt x="682305" y="726637"/>
                  </a:lnTo>
                  <a:lnTo>
                    <a:pt x="690903" y="672959"/>
                  </a:lnTo>
                  <a:lnTo>
                    <a:pt x="696190" y="617342"/>
                  </a:lnTo>
                  <a:lnTo>
                    <a:pt x="697991" y="560070"/>
                  </a:lnTo>
                  <a:lnTo>
                    <a:pt x="696190" y="502797"/>
                  </a:lnTo>
                  <a:lnTo>
                    <a:pt x="690903" y="447180"/>
                  </a:lnTo>
                  <a:lnTo>
                    <a:pt x="682305" y="393502"/>
                  </a:lnTo>
                  <a:lnTo>
                    <a:pt x="670571" y="342042"/>
                  </a:lnTo>
                  <a:lnTo>
                    <a:pt x="655878" y="293083"/>
                  </a:lnTo>
                  <a:lnTo>
                    <a:pt x="638399" y="246905"/>
                  </a:lnTo>
                  <a:lnTo>
                    <a:pt x="618311" y="203791"/>
                  </a:lnTo>
                  <a:lnTo>
                    <a:pt x="595788" y="164020"/>
                  </a:lnTo>
                  <a:lnTo>
                    <a:pt x="571006" y="127875"/>
                  </a:lnTo>
                  <a:lnTo>
                    <a:pt x="544140" y="95636"/>
                  </a:lnTo>
                  <a:lnTo>
                    <a:pt x="515366" y="67586"/>
                  </a:lnTo>
                  <a:lnTo>
                    <a:pt x="484858" y="44005"/>
                  </a:lnTo>
                  <a:lnTo>
                    <a:pt x="419342" y="11376"/>
                  </a:lnTo>
                  <a:lnTo>
                    <a:pt x="348995" y="0"/>
                  </a:lnTo>
                  <a:close/>
                </a:path>
              </a:pathLst>
            </a:custGeom>
            <a:solidFill>
              <a:srgbClr val="ADAD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98141" y="1735073"/>
              <a:ext cx="698500" cy="1120140"/>
            </a:xfrm>
            <a:custGeom>
              <a:avLst/>
              <a:gdLst/>
              <a:ahLst/>
              <a:cxnLst/>
              <a:rect l="l" t="t" r="r" b="b"/>
              <a:pathLst>
                <a:path w="698500" h="1120139">
                  <a:moveTo>
                    <a:pt x="0" y="560070"/>
                  </a:moveTo>
                  <a:lnTo>
                    <a:pt x="1801" y="502797"/>
                  </a:lnTo>
                  <a:lnTo>
                    <a:pt x="7088" y="447180"/>
                  </a:lnTo>
                  <a:lnTo>
                    <a:pt x="15686" y="393502"/>
                  </a:lnTo>
                  <a:lnTo>
                    <a:pt x="27420" y="342042"/>
                  </a:lnTo>
                  <a:lnTo>
                    <a:pt x="42113" y="293083"/>
                  </a:lnTo>
                  <a:lnTo>
                    <a:pt x="59592" y="246905"/>
                  </a:lnTo>
                  <a:lnTo>
                    <a:pt x="79680" y="203791"/>
                  </a:lnTo>
                  <a:lnTo>
                    <a:pt x="102203" y="164020"/>
                  </a:lnTo>
                  <a:lnTo>
                    <a:pt x="126985" y="127875"/>
                  </a:lnTo>
                  <a:lnTo>
                    <a:pt x="153851" y="95636"/>
                  </a:lnTo>
                  <a:lnTo>
                    <a:pt x="182625" y="67586"/>
                  </a:lnTo>
                  <a:lnTo>
                    <a:pt x="213133" y="44005"/>
                  </a:lnTo>
                  <a:lnTo>
                    <a:pt x="278649" y="11376"/>
                  </a:lnTo>
                  <a:lnTo>
                    <a:pt x="348995" y="0"/>
                  </a:lnTo>
                  <a:lnTo>
                    <a:pt x="384685" y="2890"/>
                  </a:lnTo>
                  <a:lnTo>
                    <a:pt x="452791" y="25175"/>
                  </a:lnTo>
                  <a:lnTo>
                    <a:pt x="515366" y="67586"/>
                  </a:lnTo>
                  <a:lnTo>
                    <a:pt x="544140" y="95636"/>
                  </a:lnTo>
                  <a:lnTo>
                    <a:pt x="571006" y="127875"/>
                  </a:lnTo>
                  <a:lnTo>
                    <a:pt x="595788" y="164020"/>
                  </a:lnTo>
                  <a:lnTo>
                    <a:pt x="618311" y="203791"/>
                  </a:lnTo>
                  <a:lnTo>
                    <a:pt x="638399" y="246905"/>
                  </a:lnTo>
                  <a:lnTo>
                    <a:pt x="655878" y="293083"/>
                  </a:lnTo>
                  <a:lnTo>
                    <a:pt x="670571" y="342042"/>
                  </a:lnTo>
                  <a:lnTo>
                    <a:pt x="682305" y="393502"/>
                  </a:lnTo>
                  <a:lnTo>
                    <a:pt x="690903" y="447180"/>
                  </a:lnTo>
                  <a:lnTo>
                    <a:pt x="696190" y="502797"/>
                  </a:lnTo>
                  <a:lnTo>
                    <a:pt x="697991" y="560070"/>
                  </a:lnTo>
                  <a:lnTo>
                    <a:pt x="696190" y="617342"/>
                  </a:lnTo>
                  <a:lnTo>
                    <a:pt x="690903" y="672959"/>
                  </a:lnTo>
                  <a:lnTo>
                    <a:pt x="682305" y="726637"/>
                  </a:lnTo>
                  <a:lnTo>
                    <a:pt x="670571" y="778097"/>
                  </a:lnTo>
                  <a:lnTo>
                    <a:pt x="655878" y="827056"/>
                  </a:lnTo>
                  <a:lnTo>
                    <a:pt x="638399" y="873234"/>
                  </a:lnTo>
                  <a:lnTo>
                    <a:pt x="618311" y="916348"/>
                  </a:lnTo>
                  <a:lnTo>
                    <a:pt x="595788" y="956119"/>
                  </a:lnTo>
                  <a:lnTo>
                    <a:pt x="571006" y="992264"/>
                  </a:lnTo>
                  <a:lnTo>
                    <a:pt x="544140" y="1024503"/>
                  </a:lnTo>
                  <a:lnTo>
                    <a:pt x="515366" y="1052553"/>
                  </a:lnTo>
                  <a:lnTo>
                    <a:pt x="484858" y="1076134"/>
                  </a:lnTo>
                  <a:lnTo>
                    <a:pt x="419342" y="1108763"/>
                  </a:lnTo>
                  <a:lnTo>
                    <a:pt x="348995" y="1120139"/>
                  </a:lnTo>
                  <a:lnTo>
                    <a:pt x="313306" y="1117249"/>
                  </a:lnTo>
                  <a:lnTo>
                    <a:pt x="245200" y="1094964"/>
                  </a:lnTo>
                  <a:lnTo>
                    <a:pt x="182625" y="1052553"/>
                  </a:lnTo>
                  <a:lnTo>
                    <a:pt x="153851" y="1024503"/>
                  </a:lnTo>
                  <a:lnTo>
                    <a:pt x="126985" y="992264"/>
                  </a:lnTo>
                  <a:lnTo>
                    <a:pt x="102203" y="956119"/>
                  </a:lnTo>
                  <a:lnTo>
                    <a:pt x="79680" y="916348"/>
                  </a:lnTo>
                  <a:lnTo>
                    <a:pt x="59592" y="873234"/>
                  </a:lnTo>
                  <a:lnTo>
                    <a:pt x="42113" y="827056"/>
                  </a:lnTo>
                  <a:lnTo>
                    <a:pt x="27420" y="778097"/>
                  </a:lnTo>
                  <a:lnTo>
                    <a:pt x="15686" y="726637"/>
                  </a:lnTo>
                  <a:lnTo>
                    <a:pt x="7088" y="672959"/>
                  </a:lnTo>
                  <a:lnTo>
                    <a:pt x="1801" y="617342"/>
                  </a:lnTo>
                  <a:lnTo>
                    <a:pt x="0" y="560070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15690" y="288416"/>
            <a:ext cx="49625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69820" algn="l"/>
                <a:tab pos="3286760" algn="l"/>
                <a:tab pos="3919220" algn="l"/>
              </a:tabLst>
            </a:pPr>
            <a:r>
              <a:rPr sz="3200" spc="145" dirty="0">
                <a:solidFill>
                  <a:srgbClr val="000000"/>
                </a:solidFill>
              </a:rPr>
              <a:t>esperienze</a:t>
            </a:r>
            <a:r>
              <a:rPr sz="3200" dirty="0">
                <a:solidFill>
                  <a:srgbClr val="000000"/>
                </a:solidFill>
              </a:rPr>
              <a:t>	</a:t>
            </a:r>
            <a:r>
              <a:rPr sz="3200" spc="45" dirty="0">
                <a:solidFill>
                  <a:srgbClr val="000000"/>
                </a:solidFill>
              </a:rPr>
              <a:t>con</a:t>
            </a:r>
            <a:r>
              <a:rPr sz="3200" dirty="0">
                <a:solidFill>
                  <a:srgbClr val="000000"/>
                </a:solidFill>
              </a:rPr>
              <a:t>	</a:t>
            </a:r>
            <a:r>
              <a:rPr sz="3200" spc="250" dirty="0">
                <a:solidFill>
                  <a:srgbClr val="000000"/>
                </a:solidFill>
              </a:rPr>
              <a:t>la</a:t>
            </a:r>
            <a:r>
              <a:rPr sz="3200" dirty="0">
                <a:solidFill>
                  <a:srgbClr val="000000"/>
                </a:solidFill>
              </a:rPr>
              <a:t>	</a:t>
            </a:r>
            <a:r>
              <a:rPr sz="3200" spc="215" dirty="0">
                <a:solidFill>
                  <a:srgbClr val="000000"/>
                </a:solidFill>
              </a:rPr>
              <a:t>terra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1379982" y="5470347"/>
            <a:ext cx="873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0" dirty="0">
                <a:latin typeface="Georgia"/>
                <a:cs typeface="Georgia"/>
              </a:rPr>
              <a:t>pittura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21297" y="3385184"/>
            <a:ext cx="1740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14" dirty="0">
                <a:latin typeface="Georgia"/>
                <a:cs typeface="Georgia"/>
              </a:rPr>
              <a:t>manipolazione</a:t>
            </a:r>
            <a:endParaRPr sz="1800">
              <a:latin typeface="Georgia"/>
              <a:cs typeface="Georgi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5948171" y="1283208"/>
            <a:ext cx="1850135" cy="202234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8717280" y="1283208"/>
            <a:ext cx="3012948" cy="4600956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5276088" y="3883152"/>
            <a:ext cx="3195955" cy="2536190"/>
            <a:chOff x="5276088" y="3883152"/>
            <a:chExt cx="3195955" cy="2536190"/>
          </a:xfrm>
        </p:grpSpPr>
        <p:pic>
          <p:nvPicPr>
            <p:cNvPr id="12" name="object 12"/>
            <p:cNvPicPr/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5276088" y="3883152"/>
              <a:ext cx="3195827" cy="253593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642610" y="4641342"/>
              <a:ext cx="1199515" cy="413384"/>
            </a:xfrm>
            <a:custGeom>
              <a:avLst/>
              <a:gdLst/>
              <a:ahLst/>
              <a:cxnLst/>
              <a:rect l="l" t="t" r="r" b="b"/>
              <a:pathLst>
                <a:path w="1199515" h="413385">
                  <a:moveTo>
                    <a:pt x="599693" y="0"/>
                  </a:moveTo>
                  <a:lnTo>
                    <a:pt x="529754" y="1389"/>
                  </a:lnTo>
                  <a:lnTo>
                    <a:pt x="462185" y="5453"/>
                  </a:lnTo>
                  <a:lnTo>
                    <a:pt x="397436" y="12038"/>
                  </a:lnTo>
                  <a:lnTo>
                    <a:pt x="335957" y="20989"/>
                  </a:lnTo>
                  <a:lnTo>
                    <a:pt x="278198" y="32150"/>
                  </a:lnTo>
                  <a:lnTo>
                    <a:pt x="224610" y="45366"/>
                  </a:lnTo>
                  <a:lnTo>
                    <a:pt x="175640" y="60483"/>
                  </a:lnTo>
                  <a:lnTo>
                    <a:pt x="131741" y="77346"/>
                  </a:lnTo>
                  <a:lnTo>
                    <a:pt x="93361" y="95799"/>
                  </a:lnTo>
                  <a:lnTo>
                    <a:pt x="34959" y="136858"/>
                  </a:lnTo>
                  <a:lnTo>
                    <a:pt x="4034" y="182419"/>
                  </a:lnTo>
                  <a:lnTo>
                    <a:pt x="0" y="206501"/>
                  </a:lnTo>
                  <a:lnTo>
                    <a:pt x="4034" y="230584"/>
                  </a:lnTo>
                  <a:lnTo>
                    <a:pt x="34959" y="276145"/>
                  </a:lnTo>
                  <a:lnTo>
                    <a:pt x="93361" y="317204"/>
                  </a:lnTo>
                  <a:lnTo>
                    <a:pt x="131741" y="335657"/>
                  </a:lnTo>
                  <a:lnTo>
                    <a:pt x="175640" y="352520"/>
                  </a:lnTo>
                  <a:lnTo>
                    <a:pt x="224610" y="367637"/>
                  </a:lnTo>
                  <a:lnTo>
                    <a:pt x="278198" y="380853"/>
                  </a:lnTo>
                  <a:lnTo>
                    <a:pt x="335957" y="392014"/>
                  </a:lnTo>
                  <a:lnTo>
                    <a:pt x="397436" y="400965"/>
                  </a:lnTo>
                  <a:lnTo>
                    <a:pt x="462185" y="407550"/>
                  </a:lnTo>
                  <a:lnTo>
                    <a:pt x="529754" y="411614"/>
                  </a:lnTo>
                  <a:lnTo>
                    <a:pt x="599693" y="413003"/>
                  </a:lnTo>
                  <a:lnTo>
                    <a:pt x="669633" y="411614"/>
                  </a:lnTo>
                  <a:lnTo>
                    <a:pt x="737202" y="407550"/>
                  </a:lnTo>
                  <a:lnTo>
                    <a:pt x="801951" y="400965"/>
                  </a:lnTo>
                  <a:lnTo>
                    <a:pt x="863430" y="392014"/>
                  </a:lnTo>
                  <a:lnTo>
                    <a:pt x="921189" y="380853"/>
                  </a:lnTo>
                  <a:lnTo>
                    <a:pt x="974777" y="367637"/>
                  </a:lnTo>
                  <a:lnTo>
                    <a:pt x="1023746" y="352520"/>
                  </a:lnTo>
                  <a:lnTo>
                    <a:pt x="1067646" y="335657"/>
                  </a:lnTo>
                  <a:lnTo>
                    <a:pt x="1106026" y="317204"/>
                  </a:lnTo>
                  <a:lnTo>
                    <a:pt x="1164428" y="276145"/>
                  </a:lnTo>
                  <a:lnTo>
                    <a:pt x="1195353" y="230584"/>
                  </a:lnTo>
                  <a:lnTo>
                    <a:pt x="1199388" y="206501"/>
                  </a:lnTo>
                  <a:lnTo>
                    <a:pt x="1195353" y="182419"/>
                  </a:lnTo>
                  <a:lnTo>
                    <a:pt x="1164428" y="136858"/>
                  </a:lnTo>
                  <a:lnTo>
                    <a:pt x="1106026" y="95799"/>
                  </a:lnTo>
                  <a:lnTo>
                    <a:pt x="1067646" y="77346"/>
                  </a:lnTo>
                  <a:lnTo>
                    <a:pt x="1023746" y="60483"/>
                  </a:lnTo>
                  <a:lnTo>
                    <a:pt x="974777" y="45366"/>
                  </a:lnTo>
                  <a:lnTo>
                    <a:pt x="921189" y="32150"/>
                  </a:lnTo>
                  <a:lnTo>
                    <a:pt x="863430" y="20989"/>
                  </a:lnTo>
                  <a:lnTo>
                    <a:pt x="801951" y="12038"/>
                  </a:lnTo>
                  <a:lnTo>
                    <a:pt x="737202" y="5453"/>
                  </a:lnTo>
                  <a:lnTo>
                    <a:pt x="669633" y="1389"/>
                  </a:lnTo>
                  <a:lnTo>
                    <a:pt x="599693" y="0"/>
                  </a:lnTo>
                  <a:close/>
                </a:path>
              </a:pathLst>
            </a:custGeom>
            <a:solidFill>
              <a:srgbClr val="ADAD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42610" y="4641342"/>
              <a:ext cx="1199515" cy="413384"/>
            </a:xfrm>
            <a:custGeom>
              <a:avLst/>
              <a:gdLst/>
              <a:ahLst/>
              <a:cxnLst/>
              <a:rect l="l" t="t" r="r" b="b"/>
              <a:pathLst>
                <a:path w="1199515" h="413385">
                  <a:moveTo>
                    <a:pt x="0" y="206501"/>
                  </a:moveTo>
                  <a:lnTo>
                    <a:pt x="15837" y="159153"/>
                  </a:lnTo>
                  <a:lnTo>
                    <a:pt x="60951" y="115688"/>
                  </a:lnTo>
                  <a:lnTo>
                    <a:pt x="131741" y="77346"/>
                  </a:lnTo>
                  <a:lnTo>
                    <a:pt x="175640" y="60483"/>
                  </a:lnTo>
                  <a:lnTo>
                    <a:pt x="224610" y="45366"/>
                  </a:lnTo>
                  <a:lnTo>
                    <a:pt x="278198" y="32150"/>
                  </a:lnTo>
                  <a:lnTo>
                    <a:pt x="335957" y="20989"/>
                  </a:lnTo>
                  <a:lnTo>
                    <a:pt x="397436" y="12038"/>
                  </a:lnTo>
                  <a:lnTo>
                    <a:pt x="462185" y="5453"/>
                  </a:lnTo>
                  <a:lnTo>
                    <a:pt x="529754" y="1389"/>
                  </a:lnTo>
                  <a:lnTo>
                    <a:pt x="599693" y="0"/>
                  </a:lnTo>
                  <a:lnTo>
                    <a:pt x="669633" y="1389"/>
                  </a:lnTo>
                  <a:lnTo>
                    <a:pt x="737202" y="5453"/>
                  </a:lnTo>
                  <a:lnTo>
                    <a:pt x="801951" y="12038"/>
                  </a:lnTo>
                  <a:lnTo>
                    <a:pt x="863430" y="20989"/>
                  </a:lnTo>
                  <a:lnTo>
                    <a:pt x="921189" y="32150"/>
                  </a:lnTo>
                  <a:lnTo>
                    <a:pt x="974777" y="45366"/>
                  </a:lnTo>
                  <a:lnTo>
                    <a:pt x="1023746" y="60483"/>
                  </a:lnTo>
                  <a:lnTo>
                    <a:pt x="1067646" y="77346"/>
                  </a:lnTo>
                  <a:lnTo>
                    <a:pt x="1106026" y="95799"/>
                  </a:lnTo>
                  <a:lnTo>
                    <a:pt x="1164428" y="136858"/>
                  </a:lnTo>
                  <a:lnTo>
                    <a:pt x="1195353" y="182419"/>
                  </a:lnTo>
                  <a:lnTo>
                    <a:pt x="1199388" y="206501"/>
                  </a:lnTo>
                  <a:lnTo>
                    <a:pt x="1195353" y="230584"/>
                  </a:lnTo>
                  <a:lnTo>
                    <a:pt x="1164428" y="276145"/>
                  </a:lnTo>
                  <a:lnTo>
                    <a:pt x="1106026" y="317204"/>
                  </a:lnTo>
                  <a:lnTo>
                    <a:pt x="1067646" y="335657"/>
                  </a:lnTo>
                  <a:lnTo>
                    <a:pt x="1023746" y="352520"/>
                  </a:lnTo>
                  <a:lnTo>
                    <a:pt x="974777" y="367637"/>
                  </a:lnTo>
                  <a:lnTo>
                    <a:pt x="921189" y="380853"/>
                  </a:lnTo>
                  <a:lnTo>
                    <a:pt x="863430" y="392014"/>
                  </a:lnTo>
                  <a:lnTo>
                    <a:pt x="801951" y="400965"/>
                  </a:lnTo>
                  <a:lnTo>
                    <a:pt x="737202" y="407550"/>
                  </a:lnTo>
                  <a:lnTo>
                    <a:pt x="669633" y="411614"/>
                  </a:lnTo>
                  <a:lnTo>
                    <a:pt x="599693" y="413003"/>
                  </a:lnTo>
                  <a:lnTo>
                    <a:pt x="529754" y="411614"/>
                  </a:lnTo>
                  <a:lnTo>
                    <a:pt x="462185" y="407550"/>
                  </a:lnTo>
                  <a:lnTo>
                    <a:pt x="397436" y="400965"/>
                  </a:lnTo>
                  <a:lnTo>
                    <a:pt x="335957" y="392014"/>
                  </a:lnTo>
                  <a:lnTo>
                    <a:pt x="278198" y="380853"/>
                  </a:lnTo>
                  <a:lnTo>
                    <a:pt x="224610" y="367637"/>
                  </a:lnTo>
                  <a:lnTo>
                    <a:pt x="175640" y="352520"/>
                  </a:lnTo>
                  <a:lnTo>
                    <a:pt x="131741" y="335657"/>
                  </a:lnTo>
                  <a:lnTo>
                    <a:pt x="93361" y="317204"/>
                  </a:lnTo>
                  <a:lnTo>
                    <a:pt x="34959" y="276145"/>
                  </a:lnTo>
                  <a:lnTo>
                    <a:pt x="4034" y="230584"/>
                  </a:lnTo>
                  <a:lnTo>
                    <a:pt x="0" y="206501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283463" y="225552"/>
            <a:ext cx="4004310" cy="307771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83463" y="1222247"/>
            <a:ext cx="7194550" cy="5271135"/>
            <a:chOff x="283463" y="1222247"/>
            <a:chExt cx="7194550" cy="5271135"/>
          </a:xfrm>
        </p:grpSpPr>
        <p:pic>
          <p:nvPicPr>
            <p:cNvPr id="4" name="object 4"/>
            <p:cNvPicPr/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83463" y="3357371"/>
              <a:ext cx="4004310" cy="31356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590543" y="1222247"/>
              <a:ext cx="3886961" cy="3864102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7555992" y="571500"/>
            <a:ext cx="4600194" cy="524484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083555" y="5180203"/>
            <a:ext cx="8902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85" dirty="0">
                <a:latin typeface="Georgia"/>
                <a:cs typeface="Georgia"/>
              </a:rPr>
              <a:t>travasi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68359" y="5923279"/>
            <a:ext cx="2750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40535" algn="l"/>
              </a:tabLst>
            </a:pPr>
            <a:r>
              <a:rPr sz="1800" spc="100" dirty="0">
                <a:latin typeface="Georgia"/>
                <a:cs typeface="Georgia"/>
              </a:rPr>
              <a:t>nomenclatura</a:t>
            </a:r>
            <a:r>
              <a:rPr sz="1800" dirty="0">
                <a:latin typeface="Georgia"/>
                <a:cs typeface="Georgia"/>
              </a:rPr>
              <a:t>	</a:t>
            </a:r>
            <a:r>
              <a:rPr sz="1800" spc="90" dirty="0">
                <a:latin typeface="Georgia"/>
                <a:cs typeface="Georgia"/>
              </a:rPr>
              <a:t>semplice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83816" y="983361"/>
            <a:ext cx="765810" cy="776605"/>
            <a:chOff x="1583816" y="983361"/>
            <a:chExt cx="765810" cy="776605"/>
          </a:xfrm>
        </p:grpSpPr>
        <p:sp>
          <p:nvSpPr>
            <p:cNvPr id="10" name="object 10"/>
            <p:cNvSpPr/>
            <p:nvPr/>
          </p:nvSpPr>
          <p:spPr>
            <a:xfrm>
              <a:off x="1593341" y="992886"/>
              <a:ext cx="746760" cy="757555"/>
            </a:xfrm>
            <a:custGeom>
              <a:avLst/>
              <a:gdLst/>
              <a:ahLst/>
              <a:cxnLst/>
              <a:rect l="l" t="t" r="r" b="b"/>
              <a:pathLst>
                <a:path w="746760" h="757555">
                  <a:moveTo>
                    <a:pt x="373380" y="0"/>
                  </a:moveTo>
                  <a:lnTo>
                    <a:pt x="326536" y="2950"/>
                  </a:lnTo>
                  <a:lnTo>
                    <a:pt x="281432" y="11565"/>
                  </a:lnTo>
                  <a:lnTo>
                    <a:pt x="238415" y="25490"/>
                  </a:lnTo>
                  <a:lnTo>
                    <a:pt x="197836" y="44370"/>
                  </a:lnTo>
                  <a:lnTo>
                    <a:pt x="160044" y="67849"/>
                  </a:lnTo>
                  <a:lnTo>
                    <a:pt x="125389" y="95574"/>
                  </a:lnTo>
                  <a:lnTo>
                    <a:pt x="94220" y="127190"/>
                  </a:lnTo>
                  <a:lnTo>
                    <a:pt x="66887" y="162341"/>
                  </a:lnTo>
                  <a:lnTo>
                    <a:pt x="43740" y="200673"/>
                  </a:lnTo>
                  <a:lnTo>
                    <a:pt x="25128" y="241831"/>
                  </a:lnTo>
                  <a:lnTo>
                    <a:pt x="11401" y="285461"/>
                  </a:lnTo>
                  <a:lnTo>
                    <a:pt x="2908" y="331206"/>
                  </a:lnTo>
                  <a:lnTo>
                    <a:pt x="0" y="378713"/>
                  </a:lnTo>
                  <a:lnTo>
                    <a:pt x="2908" y="426221"/>
                  </a:lnTo>
                  <a:lnTo>
                    <a:pt x="11401" y="471966"/>
                  </a:lnTo>
                  <a:lnTo>
                    <a:pt x="25128" y="515596"/>
                  </a:lnTo>
                  <a:lnTo>
                    <a:pt x="43740" y="556754"/>
                  </a:lnTo>
                  <a:lnTo>
                    <a:pt x="66887" y="595086"/>
                  </a:lnTo>
                  <a:lnTo>
                    <a:pt x="94220" y="630237"/>
                  </a:lnTo>
                  <a:lnTo>
                    <a:pt x="125389" y="661853"/>
                  </a:lnTo>
                  <a:lnTo>
                    <a:pt x="160044" y="689578"/>
                  </a:lnTo>
                  <a:lnTo>
                    <a:pt x="197836" y="713057"/>
                  </a:lnTo>
                  <a:lnTo>
                    <a:pt x="238415" y="731937"/>
                  </a:lnTo>
                  <a:lnTo>
                    <a:pt x="281432" y="745862"/>
                  </a:lnTo>
                  <a:lnTo>
                    <a:pt x="326536" y="754477"/>
                  </a:lnTo>
                  <a:lnTo>
                    <a:pt x="373380" y="757427"/>
                  </a:lnTo>
                  <a:lnTo>
                    <a:pt x="420223" y="754477"/>
                  </a:lnTo>
                  <a:lnTo>
                    <a:pt x="465327" y="745862"/>
                  </a:lnTo>
                  <a:lnTo>
                    <a:pt x="508344" y="731937"/>
                  </a:lnTo>
                  <a:lnTo>
                    <a:pt x="548923" y="713057"/>
                  </a:lnTo>
                  <a:lnTo>
                    <a:pt x="586715" y="689578"/>
                  </a:lnTo>
                  <a:lnTo>
                    <a:pt x="621370" y="661853"/>
                  </a:lnTo>
                  <a:lnTo>
                    <a:pt x="652539" y="630237"/>
                  </a:lnTo>
                  <a:lnTo>
                    <a:pt x="679872" y="595086"/>
                  </a:lnTo>
                  <a:lnTo>
                    <a:pt x="703019" y="556754"/>
                  </a:lnTo>
                  <a:lnTo>
                    <a:pt x="721631" y="515596"/>
                  </a:lnTo>
                  <a:lnTo>
                    <a:pt x="735358" y="471966"/>
                  </a:lnTo>
                  <a:lnTo>
                    <a:pt x="743851" y="426221"/>
                  </a:lnTo>
                  <a:lnTo>
                    <a:pt x="746760" y="378713"/>
                  </a:lnTo>
                  <a:lnTo>
                    <a:pt x="743851" y="331206"/>
                  </a:lnTo>
                  <a:lnTo>
                    <a:pt x="735358" y="285461"/>
                  </a:lnTo>
                  <a:lnTo>
                    <a:pt x="721631" y="241831"/>
                  </a:lnTo>
                  <a:lnTo>
                    <a:pt x="703019" y="200673"/>
                  </a:lnTo>
                  <a:lnTo>
                    <a:pt x="679872" y="162341"/>
                  </a:lnTo>
                  <a:lnTo>
                    <a:pt x="652539" y="127190"/>
                  </a:lnTo>
                  <a:lnTo>
                    <a:pt x="621370" y="95574"/>
                  </a:lnTo>
                  <a:lnTo>
                    <a:pt x="586715" y="67849"/>
                  </a:lnTo>
                  <a:lnTo>
                    <a:pt x="548923" y="44370"/>
                  </a:lnTo>
                  <a:lnTo>
                    <a:pt x="508344" y="25490"/>
                  </a:lnTo>
                  <a:lnTo>
                    <a:pt x="465327" y="11565"/>
                  </a:lnTo>
                  <a:lnTo>
                    <a:pt x="420223" y="2950"/>
                  </a:lnTo>
                  <a:lnTo>
                    <a:pt x="373380" y="0"/>
                  </a:lnTo>
                  <a:close/>
                </a:path>
              </a:pathLst>
            </a:custGeom>
            <a:solidFill>
              <a:srgbClr val="ADAD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93341" y="992886"/>
              <a:ext cx="746760" cy="757555"/>
            </a:xfrm>
            <a:custGeom>
              <a:avLst/>
              <a:gdLst/>
              <a:ahLst/>
              <a:cxnLst/>
              <a:rect l="l" t="t" r="r" b="b"/>
              <a:pathLst>
                <a:path w="746760" h="757555">
                  <a:moveTo>
                    <a:pt x="0" y="378713"/>
                  </a:moveTo>
                  <a:lnTo>
                    <a:pt x="2908" y="331206"/>
                  </a:lnTo>
                  <a:lnTo>
                    <a:pt x="11401" y="285461"/>
                  </a:lnTo>
                  <a:lnTo>
                    <a:pt x="25128" y="241831"/>
                  </a:lnTo>
                  <a:lnTo>
                    <a:pt x="43740" y="200673"/>
                  </a:lnTo>
                  <a:lnTo>
                    <a:pt x="66887" y="162341"/>
                  </a:lnTo>
                  <a:lnTo>
                    <a:pt x="94220" y="127190"/>
                  </a:lnTo>
                  <a:lnTo>
                    <a:pt x="125389" y="95574"/>
                  </a:lnTo>
                  <a:lnTo>
                    <a:pt x="160044" y="67849"/>
                  </a:lnTo>
                  <a:lnTo>
                    <a:pt x="197836" y="44370"/>
                  </a:lnTo>
                  <a:lnTo>
                    <a:pt x="238415" y="25490"/>
                  </a:lnTo>
                  <a:lnTo>
                    <a:pt x="281432" y="11565"/>
                  </a:lnTo>
                  <a:lnTo>
                    <a:pt x="326536" y="2950"/>
                  </a:lnTo>
                  <a:lnTo>
                    <a:pt x="373380" y="0"/>
                  </a:lnTo>
                  <a:lnTo>
                    <a:pt x="420223" y="2950"/>
                  </a:lnTo>
                  <a:lnTo>
                    <a:pt x="465327" y="11565"/>
                  </a:lnTo>
                  <a:lnTo>
                    <a:pt x="508344" y="25490"/>
                  </a:lnTo>
                  <a:lnTo>
                    <a:pt x="548923" y="44370"/>
                  </a:lnTo>
                  <a:lnTo>
                    <a:pt x="586715" y="67849"/>
                  </a:lnTo>
                  <a:lnTo>
                    <a:pt x="621370" y="95574"/>
                  </a:lnTo>
                  <a:lnTo>
                    <a:pt x="652539" y="127190"/>
                  </a:lnTo>
                  <a:lnTo>
                    <a:pt x="679872" y="162341"/>
                  </a:lnTo>
                  <a:lnTo>
                    <a:pt x="703019" y="200673"/>
                  </a:lnTo>
                  <a:lnTo>
                    <a:pt x="721631" y="241831"/>
                  </a:lnTo>
                  <a:lnTo>
                    <a:pt x="735358" y="285461"/>
                  </a:lnTo>
                  <a:lnTo>
                    <a:pt x="743851" y="331206"/>
                  </a:lnTo>
                  <a:lnTo>
                    <a:pt x="746760" y="378713"/>
                  </a:lnTo>
                  <a:lnTo>
                    <a:pt x="743851" y="426221"/>
                  </a:lnTo>
                  <a:lnTo>
                    <a:pt x="735358" y="471966"/>
                  </a:lnTo>
                  <a:lnTo>
                    <a:pt x="721631" y="515596"/>
                  </a:lnTo>
                  <a:lnTo>
                    <a:pt x="703019" y="556754"/>
                  </a:lnTo>
                  <a:lnTo>
                    <a:pt x="679872" y="595086"/>
                  </a:lnTo>
                  <a:lnTo>
                    <a:pt x="652539" y="630237"/>
                  </a:lnTo>
                  <a:lnTo>
                    <a:pt x="621370" y="661853"/>
                  </a:lnTo>
                  <a:lnTo>
                    <a:pt x="586715" y="689578"/>
                  </a:lnTo>
                  <a:lnTo>
                    <a:pt x="548923" y="713057"/>
                  </a:lnTo>
                  <a:lnTo>
                    <a:pt x="508344" y="731937"/>
                  </a:lnTo>
                  <a:lnTo>
                    <a:pt x="465327" y="745862"/>
                  </a:lnTo>
                  <a:lnTo>
                    <a:pt x="420223" y="754477"/>
                  </a:lnTo>
                  <a:lnTo>
                    <a:pt x="373380" y="757427"/>
                  </a:lnTo>
                  <a:lnTo>
                    <a:pt x="326536" y="754477"/>
                  </a:lnTo>
                  <a:lnTo>
                    <a:pt x="281432" y="745862"/>
                  </a:lnTo>
                  <a:lnTo>
                    <a:pt x="238415" y="731937"/>
                  </a:lnTo>
                  <a:lnTo>
                    <a:pt x="197836" y="713057"/>
                  </a:lnTo>
                  <a:lnTo>
                    <a:pt x="160044" y="689578"/>
                  </a:lnTo>
                  <a:lnTo>
                    <a:pt x="125389" y="661853"/>
                  </a:lnTo>
                  <a:lnTo>
                    <a:pt x="94220" y="630237"/>
                  </a:lnTo>
                  <a:lnTo>
                    <a:pt x="66887" y="595086"/>
                  </a:lnTo>
                  <a:lnTo>
                    <a:pt x="43740" y="556754"/>
                  </a:lnTo>
                  <a:lnTo>
                    <a:pt x="25128" y="515596"/>
                  </a:lnTo>
                  <a:lnTo>
                    <a:pt x="11401" y="471966"/>
                  </a:lnTo>
                  <a:lnTo>
                    <a:pt x="2908" y="426221"/>
                  </a:lnTo>
                  <a:lnTo>
                    <a:pt x="0" y="378713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142869" y="503301"/>
            <a:ext cx="476250" cy="436880"/>
            <a:chOff x="3142869" y="503301"/>
            <a:chExt cx="476250" cy="436880"/>
          </a:xfrm>
        </p:grpSpPr>
        <p:sp>
          <p:nvSpPr>
            <p:cNvPr id="13" name="object 13"/>
            <p:cNvSpPr/>
            <p:nvPr/>
          </p:nvSpPr>
          <p:spPr>
            <a:xfrm>
              <a:off x="3152394" y="512826"/>
              <a:ext cx="457200" cy="417830"/>
            </a:xfrm>
            <a:custGeom>
              <a:avLst/>
              <a:gdLst/>
              <a:ahLst/>
              <a:cxnLst/>
              <a:rect l="l" t="t" r="r" b="b"/>
              <a:pathLst>
                <a:path w="457200" h="417830">
                  <a:moveTo>
                    <a:pt x="228600" y="0"/>
                  </a:moveTo>
                  <a:lnTo>
                    <a:pt x="176188" y="5513"/>
                  </a:lnTo>
                  <a:lnTo>
                    <a:pt x="128073" y="21220"/>
                  </a:lnTo>
                  <a:lnTo>
                    <a:pt x="85628" y="45866"/>
                  </a:lnTo>
                  <a:lnTo>
                    <a:pt x="50225" y="78199"/>
                  </a:lnTo>
                  <a:lnTo>
                    <a:pt x="23237" y="116965"/>
                  </a:lnTo>
                  <a:lnTo>
                    <a:pt x="6038" y="160913"/>
                  </a:lnTo>
                  <a:lnTo>
                    <a:pt x="0" y="208787"/>
                  </a:lnTo>
                  <a:lnTo>
                    <a:pt x="6038" y="256662"/>
                  </a:lnTo>
                  <a:lnTo>
                    <a:pt x="23237" y="300610"/>
                  </a:lnTo>
                  <a:lnTo>
                    <a:pt x="50225" y="339376"/>
                  </a:lnTo>
                  <a:lnTo>
                    <a:pt x="85628" y="371709"/>
                  </a:lnTo>
                  <a:lnTo>
                    <a:pt x="128073" y="396355"/>
                  </a:lnTo>
                  <a:lnTo>
                    <a:pt x="176188" y="412062"/>
                  </a:lnTo>
                  <a:lnTo>
                    <a:pt x="228600" y="417575"/>
                  </a:lnTo>
                  <a:lnTo>
                    <a:pt x="281011" y="412062"/>
                  </a:lnTo>
                  <a:lnTo>
                    <a:pt x="329126" y="396355"/>
                  </a:lnTo>
                  <a:lnTo>
                    <a:pt x="371571" y="371709"/>
                  </a:lnTo>
                  <a:lnTo>
                    <a:pt x="406974" y="339376"/>
                  </a:lnTo>
                  <a:lnTo>
                    <a:pt x="433962" y="300610"/>
                  </a:lnTo>
                  <a:lnTo>
                    <a:pt x="451161" y="256662"/>
                  </a:lnTo>
                  <a:lnTo>
                    <a:pt x="457200" y="208787"/>
                  </a:lnTo>
                  <a:lnTo>
                    <a:pt x="451161" y="160913"/>
                  </a:lnTo>
                  <a:lnTo>
                    <a:pt x="433962" y="116965"/>
                  </a:lnTo>
                  <a:lnTo>
                    <a:pt x="406974" y="78199"/>
                  </a:lnTo>
                  <a:lnTo>
                    <a:pt x="371571" y="45866"/>
                  </a:lnTo>
                  <a:lnTo>
                    <a:pt x="329126" y="21220"/>
                  </a:lnTo>
                  <a:lnTo>
                    <a:pt x="281011" y="5513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ADAD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52394" y="512826"/>
              <a:ext cx="457200" cy="417830"/>
            </a:xfrm>
            <a:custGeom>
              <a:avLst/>
              <a:gdLst/>
              <a:ahLst/>
              <a:cxnLst/>
              <a:rect l="l" t="t" r="r" b="b"/>
              <a:pathLst>
                <a:path w="457200" h="417830">
                  <a:moveTo>
                    <a:pt x="0" y="208787"/>
                  </a:moveTo>
                  <a:lnTo>
                    <a:pt x="6038" y="160913"/>
                  </a:lnTo>
                  <a:lnTo>
                    <a:pt x="23237" y="116965"/>
                  </a:lnTo>
                  <a:lnTo>
                    <a:pt x="50225" y="78199"/>
                  </a:lnTo>
                  <a:lnTo>
                    <a:pt x="85628" y="45866"/>
                  </a:lnTo>
                  <a:lnTo>
                    <a:pt x="128073" y="21220"/>
                  </a:lnTo>
                  <a:lnTo>
                    <a:pt x="176188" y="5513"/>
                  </a:lnTo>
                  <a:lnTo>
                    <a:pt x="228600" y="0"/>
                  </a:lnTo>
                  <a:lnTo>
                    <a:pt x="281011" y="5513"/>
                  </a:lnTo>
                  <a:lnTo>
                    <a:pt x="329126" y="21220"/>
                  </a:lnTo>
                  <a:lnTo>
                    <a:pt x="371571" y="45866"/>
                  </a:lnTo>
                  <a:lnTo>
                    <a:pt x="406974" y="78199"/>
                  </a:lnTo>
                  <a:lnTo>
                    <a:pt x="433962" y="116965"/>
                  </a:lnTo>
                  <a:lnTo>
                    <a:pt x="451161" y="160913"/>
                  </a:lnTo>
                  <a:lnTo>
                    <a:pt x="457200" y="208787"/>
                  </a:lnTo>
                  <a:lnTo>
                    <a:pt x="451161" y="256662"/>
                  </a:lnTo>
                  <a:lnTo>
                    <a:pt x="433962" y="300610"/>
                  </a:lnTo>
                  <a:lnTo>
                    <a:pt x="406974" y="339376"/>
                  </a:lnTo>
                  <a:lnTo>
                    <a:pt x="371571" y="371709"/>
                  </a:lnTo>
                  <a:lnTo>
                    <a:pt x="329126" y="396355"/>
                  </a:lnTo>
                  <a:lnTo>
                    <a:pt x="281011" y="412062"/>
                  </a:lnTo>
                  <a:lnTo>
                    <a:pt x="228600" y="417575"/>
                  </a:lnTo>
                  <a:lnTo>
                    <a:pt x="176188" y="412062"/>
                  </a:lnTo>
                  <a:lnTo>
                    <a:pt x="128073" y="396355"/>
                  </a:lnTo>
                  <a:lnTo>
                    <a:pt x="85628" y="371709"/>
                  </a:lnTo>
                  <a:lnTo>
                    <a:pt x="50225" y="339376"/>
                  </a:lnTo>
                  <a:lnTo>
                    <a:pt x="23237" y="300610"/>
                  </a:lnTo>
                  <a:lnTo>
                    <a:pt x="6038" y="256662"/>
                  </a:lnTo>
                  <a:lnTo>
                    <a:pt x="0" y="208787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29259" algn="l"/>
                <a:tab pos="1842135" algn="l"/>
                <a:tab pos="3058795" algn="l"/>
              </a:tabLst>
            </a:pPr>
            <a:r>
              <a:rPr sz="3200" spc="400" dirty="0">
                <a:solidFill>
                  <a:srgbClr val="000000"/>
                </a:solidFill>
              </a:rPr>
              <a:t>i</a:t>
            </a:r>
            <a:r>
              <a:rPr sz="3200" dirty="0">
                <a:solidFill>
                  <a:srgbClr val="000000"/>
                </a:solidFill>
              </a:rPr>
              <a:t>	</a:t>
            </a:r>
            <a:r>
              <a:rPr sz="3200" spc="180" dirty="0">
                <a:solidFill>
                  <a:srgbClr val="000000"/>
                </a:solidFill>
              </a:rPr>
              <a:t>tesori</a:t>
            </a:r>
            <a:r>
              <a:rPr sz="3200" dirty="0">
                <a:solidFill>
                  <a:srgbClr val="000000"/>
                </a:solidFill>
              </a:rPr>
              <a:t>	</a:t>
            </a:r>
            <a:r>
              <a:rPr sz="3200" spc="150" dirty="0">
                <a:solidFill>
                  <a:srgbClr val="000000"/>
                </a:solidFill>
              </a:rPr>
              <a:t>della</a:t>
            </a:r>
            <a:r>
              <a:rPr sz="3200" dirty="0">
                <a:solidFill>
                  <a:srgbClr val="000000"/>
                </a:solidFill>
              </a:rPr>
              <a:t>	</a:t>
            </a:r>
            <a:r>
              <a:rPr sz="3200" spc="220" dirty="0">
                <a:solidFill>
                  <a:srgbClr val="000000"/>
                </a:solidFill>
              </a:rPr>
              <a:t>terra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9108947" y="252984"/>
            <a:ext cx="2846831" cy="18486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5727191" y="252984"/>
            <a:ext cx="3285744" cy="184861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2767583" y="253111"/>
            <a:ext cx="2846832" cy="184848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2767583" y="4111752"/>
            <a:ext cx="3416808" cy="192328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email"/>
          <a:stretch>
            <a:fillRect/>
          </a:stretch>
        </p:blipFill>
        <p:spPr>
          <a:xfrm>
            <a:off x="6301740" y="4111752"/>
            <a:ext cx="2689860" cy="192328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9108947" y="4111752"/>
            <a:ext cx="2689860" cy="2019300"/>
            <a:chOff x="9108947" y="4111752"/>
            <a:chExt cx="2689860" cy="2019300"/>
          </a:xfrm>
        </p:grpSpPr>
        <p:pic>
          <p:nvPicPr>
            <p:cNvPr id="9" name="object 9"/>
            <p:cNvPicPr/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9108947" y="4111752"/>
              <a:ext cx="2689859" cy="20193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553193" y="4523994"/>
              <a:ext cx="462280" cy="433070"/>
            </a:xfrm>
            <a:custGeom>
              <a:avLst/>
              <a:gdLst/>
              <a:ahLst/>
              <a:cxnLst/>
              <a:rect l="l" t="t" r="r" b="b"/>
              <a:pathLst>
                <a:path w="462279" h="433070">
                  <a:moveTo>
                    <a:pt x="230885" y="0"/>
                  </a:moveTo>
                  <a:lnTo>
                    <a:pt x="184356" y="4397"/>
                  </a:lnTo>
                  <a:lnTo>
                    <a:pt x="141017" y="17008"/>
                  </a:lnTo>
                  <a:lnTo>
                    <a:pt x="101798" y="36962"/>
                  </a:lnTo>
                  <a:lnTo>
                    <a:pt x="67627" y="63388"/>
                  </a:lnTo>
                  <a:lnTo>
                    <a:pt x="39433" y="95417"/>
                  </a:lnTo>
                  <a:lnTo>
                    <a:pt x="18145" y="132177"/>
                  </a:lnTo>
                  <a:lnTo>
                    <a:pt x="4691" y="172797"/>
                  </a:lnTo>
                  <a:lnTo>
                    <a:pt x="0" y="216407"/>
                  </a:lnTo>
                  <a:lnTo>
                    <a:pt x="4691" y="260018"/>
                  </a:lnTo>
                  <a:lnTo>
                    <a:pt x="18145" y="300638"/>
                  </a:lnTo>
                  <a:lnTo>
                    <a:pt x="39433" y="337398"/>
                  </a:lnTo>
                  <a:lnTo>
                    <a:pt x="67627" y="369427"/>
                  </a:lnTo>
                  <a:lnTo>
                    <a:pt x="101798" y="395853"/>
                  </a:lnTo>
                  <a:lnTo>
                    <a:pt x="141017" y="415807"/>
                  </a:lnTo>
                  <a:lnTo>
                    <a:pt x="184356" y="428418"/>
                  </a:lnTo>
                  <a:lnTo>
                    <a:pt x="230885" y="432815"/>
                  </a:lnTo>
                  <a:lnTo>
                    <a:pt x="277415" y="428418"/>
                  </a:lnTo>
                  <a:lnTo>
                    <a:pt x="320754" y="415807"/>
                  </a:lnTo>
                  <a:lnTo>
                    <a:pt x="359973" y="395853"/>
                  </a:lnTo>
                  <a:lnTo>
                    <a:pt x="394144" y="369427"/>
                  </a:lnTo>
                  <a:lnTo>
                    <a:pt x="422338" y="337398"/>
                  </a:lnTo>
                  <a:lnTo>
                    <a:pt x="443626" y="300638"/>
                  </a:lnTo>
                  <a:lnTo>
                    <a:pt x="457080" y="260018"/>
                  </a:lnTo>
                  <a:lnTo>
                    <a:pt x="461772" y="216407"/>
                  </a:lnTo>
                  <a:lnTo>
                    <a:pt x="457080" y="172797"/>
                  </a:lnTo>
                  <a:lnTo>
                    <a:pt x="443626" y="132177"/>
                  </a:lnTo>
                  <a:lnTo>
                    <a:pt x="422338" y="95417"/>
                  </a:lnTo>
                  <a:lnTo>
                    <a:pt x="394144" y="63388"/>
                  </a:lnTo>
                  <a:lnTo>
                    <a:pt x="359973" y="36962"/>
                  </a:lnTo>
                  <a:lnTo>
                    <a:pt x="320754" y="17008"/>
                  </a:lnTo>
                  <a:lnTo>
                    <a:pt x="277415" y="4397"/>
                  </a:lnTo>
                  <a:lnTo>
                    <a:pt x="230885" y="0"/>
                  </a:lnTo>
                  <a:close/>
                </a:path>
              </a:pathLst>
            </a:custGeom>
            <a:solidFill>
              <a:srgbClr val="ADAD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553193" y="4523994"/>
              <a:ext cx="462280" cy="433070"/>
            </a:xfrm>
            <a:custGeom>
              <a:avLst/>
              <a:gdLst/>
              <a:ahLst/>
              <a:cxnLst/>
              <a:rect l="l" t="t" r="r" b="b"/>
              <a:pathLst>
                <a:path w="462279" h="433070">
                  <a:moveTo>
                    <a:pt x="0" y="216407"/>
                  </a:moveTo>
                  <a:lnTo>
                    <a:pt x="4691" y="172797"/>
                  </a:lnTo>
                  <a:lnTo>
                    <a:pt x="18145" y="132177"/>
                  </a:lnTo>
                  <a:lnTo>
                    <a:pt x="39433" y="95417"/>
                  </a:lnTo>
                  <a:lnTo>
                    <a:pt x="67627" y="63388"/>
                  </a:lnTo>
                  <a:lnTo>
                    <a:pt x="101798" y="36962"/>
                  </a:lnTo>
                  <a:lnTo>
                    <a:pt x="141017" y="17008"/>
                  </a:lnTo>
                  <a:lnTo>
                    <a:pt x="184356" y="4397"/>
                  </a:lnTo>
                  <a:lnTo>
                    <a:pt x="230885" y="0"/>
                  </a:lnTo>
                  <a:lnTo>
                    <a:pt x="277415" y="4397"/>
                  </a:lnTo>
                  <a:lnTo>
                    <a:pt x="320754" y="17008"/>
                  </a:lnTo>
                  <a:lnTo>
                    <a:pt x="359973" y="36962"/>
                  </a:lnTo>
                  <a:lnTo>
                    <a:pt x="394144" y="63388"/>
                  </a:lnTo>
                  <a:lnTo>
                    <a:pt x="422338" y="95417"/>
                  </a:lnTo>
                  <a:lnTo>
                    <a:pt x="443626" y="132177"/>
                  </a:lnTo>
                  <a:lnTo>
                    <a:pt x="457080" y="172797"/>
                  </a:lnTo>
                  <a:lnTo>
                    <a:pt x="461772" y="216407"/>
                  </a:lnTo>
                  <a:lnTo>
                    <a:pt x="457080" y="260018"/>
                  </a:lnTo>
                  <a:lnTo>
                    <a:pt x="443626" y="300638"/>
                  </a:lnTo>
                  <a:lnTo>
                    <a:pt x="422338" y="337398"/>
                  </a:lnTo>
                  <a:lnTo>
                    <a:pt x="394144" y="369427"/>
                  </a:lnTo>
                  <a:lnTo>
                    <a:pt x="359973" y="395853"/>
                  </a:lnTo>
                  <a:lnTo>
                    <a:pt x="320754" y="415807"/>
                  </a:lnTo>
                  <a:lnTo>
                    <a:pt x="277415" y="428418"/>
                  </a:lnTo>
                  <a:lnTo>
                    <a:pt x="230885" y="432815"/>
                  </a:lnTo>
                  <a:lnTo>
                    <a:pt x="184356" y="428418"/>
                  </a:lnTo>
                  <a:lnTo>
                    <a:pt x="141017" y="415807"/>
                  </a:lnTo>
                  <a:lnTo>
                    <a:pt x="101798" y="395853"/>
                  </a:lnTo>
                  <a:lnTo>
                    <a:pt x="67627" y="369427"/>
                  </a:lnTo>
                  <a:lnTo>
                    <a:pt x="39433" y="337398"/>
                  </a:lnTo>
                  <a:lnTo>
                    <a:pt x="18145" y="300638"/>
                  </a:lnTo>
                  <a:lnTo>
                    <a:pt x="4691" y="260018"/>
                  </a:lnTo>
                  <a:lnTo>
                    <a:pt x="0" y="216407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446257" y="4690110"/>
              <a:ext cx="462280" cy="433070"/>
            </a:xfrm>
            <a:custGeom>
              <a:avLst/>
              <a:gdLst/>
              <a:ahLst/>
              <a:cxnLst/>
              <a:rect l="l" t="t" r="r" b="b"/>
              <a:pathLst>
                <a:path w="462279" h="433070">
                  <a:moveTo>
                    <a:pt x="230886" y="0"/>
                  </a:moveTo>
                  <a:lnTo>
                    <a:pt x="184356" y="4397"/>
                  </a:lnTo>
                  <a:lnTo>
                    <a:pt x="141017" y="17008"/>
                  </a:lnTo>
                  <a:lnTo>
                    <a:pt x="101798" y="36962"/>
                  </a:lnTo>
                  <a:lnTo>
                    <a:pt x="67627" y="63388"/>
                  </a:lnTo>
                  <a:lnTo>
                    <a:pt x="39433" y="95417"/>
                  </a:lnTo>
                  <a:lnTo>
                    <a:pt x="18145" y="132177"/>
                  </a:lnTo>
                  <a:lnTo>
                    <a:pt x="4691" y="172797"/>
                  </a:lnTo>
                  <a:lnTo>
                    <a:pt x="0" y="216407"/>
                  </a:lnTo>
                  <a:lnTo>
                    <a:pt x="4691" y="260018"/>
                  </a:lnTo>
                  <a:lnTo>
                    <a:pt x="18145" y="300638"/>
                  </a:lnTo>
                  <a:lnTo>
                    <a:pt x="39433" y="337398"/>
                  </a:lnTo>
                  <a:lnTo>
                    <a:pt x="67627" y="369427"/>
                  </a:lnTo>
                  <a:lnTo>
                    <a:pt x="101798" y="395853"/>
                  </a:lnTo>
                  <a:lnTo>
                    <a:pt x="141017" y="415807"/>
                  </a:lnTo>
                  <a:lnTo>
                    <a:pt x="184356" y="428418"/>
                  </a:lnTo>
                  <a:lnTo>
                    <a:pt x="230886" y="432815"/>
                  </a:lnTo>
                  <a:lnTo>
                    <a:pt x="277415" y="428418"/>
                  </a:lnTo>
                  <a:lnTo>
                    <a:pt x="320754" y="415807"/>
                  </a:lnTo>
                  <a:lnTo>
                    <a:pt x="359973" y="395853"/>
                  </a:lnTo>
                  <a:lnTo>
                    <a:pt x="394144" y="369427"/>
                  </a:lnTo>
                  <a:lnTo>
                    <a:pt x="422338" y="337398"/>
                  </a:lnTo>
                  <a:lnTo>
                    <a:pt x="443626" y="300638"/>
                  </a:lnTo>
                  <a:lnTo>
                    <a:pt x="457080" y="260018"/>
                  </a:lnTo>
                  <a:lnTo>
                    <a:pt x="461772" y="216407"/>
                  </a:lnTo>
                  <a:lnTo>
                    <a:pt x="457080" y="172797"/>
                  </a:lnTo>
                  <a:lnTo>
                    <a:pt x="443626" y="132177"/>
                  </a:lnTo>
                  <a:lnTo>
                    <a:pt x="422338" y="95417"/>
                  </a:lnTo>
                  <a:lnTo>
                    <a:pt x="394144" y="63388"/>
                  </a:lnTo>
                  <a:lnTo>
                    <a:pt x="359973" y="36962"/>
                  </a:lnTo>
                  <a:lnTo>
                    <a:pt x="320754" y="17008"/>
                  </a:lnTo>
                  <a:lnTo>
                    <a:pt x="277415" y="4397"/>
                  </a:lnTo>
                  <a:lnTo>
                    <a:pt x="230886" y="0"/>
                  </a:lnTo>
                  <a:close/>
                </a:path>
              </a:pathLst>
            </a:custGeom>
            <a:solidFill>
              <a:srgbClr val="ADAD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446257" y="4690110"/>
              <a:ext cx="462280" cy="433070"/>
            </a:xfrm>
            <a:custGeom>
              <a:avLst/>
              <a:gdLst/>
              <a:ahLst/>
              <a:cxnLst/>
              <a:rect l="l" t="t" r="r" b="b"/>
              <a:pathLst>
                <a:path w="462279" h="433070">
                  <a:moveTo>
                    <a:pt x="0" y="216407"/>
                  </a:moveTo>
                  <a:lnTo>
                    <a:pt x="4691" y="172797"/>
                  </a:lnTo>
                  <a:lnTo>
                    <a:pt x="18145" y="132177"/>
                  </a:lnTo>
                  <a:lnTo>
                    <a:pt x="39433" y="95417"/>
                  </a:lnTo>
                  <a:lnTo>
                    <a:pt x="67627" y="63388"/>
                  </a:lnTo>
                  <a:lnTo>
                    <a:pt x="101798" y="36962"/>
                  </a:lnTo>
                  <a:lnTo>
                    <a:pt x="141017" y="17008"/>
                  </a:lnTo>
                  <a:lnTo>
                    <a:pt x="184356" y="4397"/>
                  </a:lnTo>
                  <a:lnTo>
                    <a:pt x="230886" y="0"/>
                  </a:lnTo>
                  <a:lnTo>
                    <a:pt x="277415" y="4397"/>
                  </a:lnTo>
                  <a:lnTo>
                    <a:pt x="320754" y="17008"/>
                  </a:lnTo>
                  <a:lnTo>
                    <a:pt x="359973" y="36962"/>
                  </a:lnTo>
                  <a:lnTo>
                    <a:pt x="394144" y="63388"/>
                  </a:lnTo>
                  <a:lnTo>
                    <a:pt x="422338" y="95417"/>
                  </a:lnTo>
                  <a:lnTo>
                    <a:pt x="443626" y="132177"/>
                  </a:lnTo>
                  <a:lnTo>
                    <a:pt x="457080" y="172797"/>
                  </a:lnTo>
                  <a:lnTo>
                    <a:pt x="461772" y="216407"/>
                  </a:lnTo>
                  <a:lnTo>
                    <a:pt x="457080" y="260018"/>
                  </a:lnTo>
                  <a:lnTo>
                    <a:pt x="443626" y="300638"/>
                  </a:lnTo>
                  <a:lnTo>
                    <a:pt x="422338" y="337398"/>
                  </a:lnTo>
                  <a:lnTo>
                    <a:pt x="394144" y="369427"/>
                  </a:lnTo>
                  <a:lnTo>
                    <a:pt x="359973" y="395853"/>
                  </a:lnTo>
                  <a:lnTo>
                    <a:pt x="320754" y="415807"/>
                  </a:lnTo>
                  <a:lnTo>
                    <a:pt x="277415" y="428418"/>
                  </a:lnTo>
                  <a:lnTo>
                    <a:pt x="230886" y="432815"/>
                  </a:lnTo>
                  <a:lnTo>
                    <a:pt x="184356" y="428418"/>
                  </a:lnTo>
                  <a:lnTo>
                    <a:pt x="141017" y="415807"/>
                  </a:lnTo>
                  <a:lnTo>
                    <a:pt x="101798" y="395853"/>
                  </a:lnTo>
                  <a:lnTo>
                    <a:pt x="67627" y="369427"/>
                  </a:lnTo>
                  <a:lnTo>
                    <a:pt x="39433" y="337398"/>
                  </a:lnTo>
                  <a:lnTo>
                    <a:pt x="18145" y="300638"/>
                  </a:lnTo>
                  <a:lnTo>
                    <a:pt x="4691" y="260018"/>
                  </a:lnTo>
                  <a:lnTo>
                    <a:pt x="0" y="216407"/>
                  </a:lnTo>
                  <a:close/>
                </a:path>
              </a:pathLst>
            </a:custGeom>
            <a:ln w="19049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048237" y="4641342"/>
              <a:ext cx="462280" cy="433070"/>
            </a:xfrm>
            <a:custGeom>
              <a:avLst/>
              <a:gdLst/>
              <a:ahLst/>
              <a:cxnLst/>
              <a:rect l="l" t="t" r="r" b="b"/>
              <a:pathLst>
                <a:path w="462279" h="433070">
                  <a:moveTo>
                    <a:pt x="230885" y="0"/>
                  </a:moveTo>
                  <a:lnTo>
                    <a:pt x="184356" y="4397"/>
                  </a:lnTo>
                  <a:lnTo>
                    <a:pt x="141017" y="17008"/>
                  </a:lnTo>
                  <a:lnTo>
                    <a:pt x="101798" y="36962"/>
                  </a:lnTo>
                  <a:lnTo>
                    <a:pt x="67627" y="63388"/>
                  </a:lnTo>
                  <a:lnTo>
                    <a:pt x="39433" y="95417"/>
                  </a:lnTo>
                  <a:lnTo>
                    <a:pt x="18145" y="132177"/>
                  </a:lnTo>
                  <a:lnTo>
                    <a:pt x="4691" y="172797"/>
                  </a:lnTo>
                  <a:lnTo>
                    <a:pt x="0" y="216407"/>
                  </a:lnTo>
                  <a:lnTo>
                    <a:pt x="4691" y="260018"/>
                  </a:lnTo>
                  <a:lnTo>
                    <a:pt x="18145" y="300638"/>
                  </a:lnTo>
                  <a:lnTo>
                    <a:pt x="39433" y="337398"/>
                  </a:lnTo>
                  <a:lnTo>
                    <a:pt x="67627" y="369427"/>
                  </a:lnTo>
                  <a:lnTo>
                    <a:pt x="101798" y="395853"/>
                  </a:lnTo>
                  <a:lnTo>
                    <a:pt x="141017" y="415807"/>
                  </a:lnTo>
                  <a:lnTo>
                    <a:pt x="184356" y="428418"/>
                  </a:lnTo>
                  <a:lnTo>
                    <a:pt x="230885" y="432815"/>
                  </a:lnTo>
                  <a:lnTo>
                    <a:pt x="277415" y="428418"/>
                  </a:lnTo>
                  <a:lnTo>
                    <a:pt x="320754" y="415807"/>
                  </a:lnTo>
                  <a:lnTo>
                    <a:pt x="359973" y="395853"/>
                  </a:lnTo>
                  <a:lnTo>
                    <a:pt x="394144" y="369427"/>
                  </a:lnTo>
                  <a:lnTo>
                    <a:pt x="422338" y="337398"/>
                  </a:lnTo>
                  <a:lnTo>
                    <a:pt x="443626" y="300638"/>
                  </a:lnTo>
                  <a:lnTo>
                    <a:pt x="457080" y="260018"/>
                  </a:lnTo>
                  <a:lnTo>
                    <a:pt x="461771" y="216407"/>
                  </a:lnTo>
                  <a:lnTo>
                    <a:pt x="457080" y="172797"/>
                  </a:lnTo>
                  <a:lnTo>
                    <a:pt x="443626" y="132177"/>
                  </a:lnTo>
                  <a:lnTo>
                    <a:pt x="422338" y="95417"/>
                  </a:lnTo>
                  <a:lnTo>
                    <a:pt x="394144" y="63388"/>
                  </a:lnTo>
                  <a:lnTo>
                    <a:pt x="359973" y="36962"/>
                  </a:lnTo>
                  <a:lnTo>
                    <a:pt x="320754" y="17008"/>
                  </a:lnTo>
                  <a:lnTo>
                    <a:pt x="277415" y="4397"/>
                  </a:lnTo>
                  <a:lnTo>
                    <a:pt x="230885" y="0"/>
                  </a:lnTo>
                  <a:close/>
                </a:path>
              </a:pathLst>
            </a:custGeom>
            <a:solidFill>
              <a:srgbClr val="ADAD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048237" y="4641342"/>
              <a:ext cx="462280" cy="433070"/>
            </a:xfrm>
            <a:custGeom>
              <a:avLst/>
              <a:gdLst/>
              <a:ahLst/>
              <a:cxnLst/>
              <a:rect l="l" t="t" r="r" b="b"/>
              <a:pathLst>
                <a:path w="462279" h="433070">
                  <a:moveTo>
                    <a:pt x="0" y="216407"/>
                  </a:moveTo>
                  <a:lnTo>
                    <a:pt x="4691" y="172797"/>
                  </a:lnTo>
                  <a:lnTo>
                    <a:pt x="18145" y="132177"/>
                  </a:lnTo>
                  <a:lnTo>
                    <a:pt x="39433" y="95417"/>
                  </a:lnTo>
                  <a:lnTo>
                    <a:pt x="67627" y="63388"/>
                  </a:lnTo>
                  <a:lnTo>
                    <a:pt x="101798" y="36962"/>
                  </a:lnTo>
                  <a:lnTo>
                    <a:pt x="141017" y="17008"/>
                  </a:lnTo>
                  <a:lnTo>
                    <a:pt x="184356" y="4397"/>
                  </a:lnTo>
                  <a:lnTo>
                    <a:pt x="230885" y="0"/>
                  </a:lnTo>
                  <a:lnTo>
                    <a:pt x="277415" y="4397"/>
                  </a:lnTo>
                  <a:lnTo>
                    <a:pt x="320754" y="17008"/>
                  </a:lnTo>
                  <a:lnTo>
                    <a:pt x="359973" y="36962"/>
                  </a:lnTo>
                  <a:lnTo>
                    <a:pt x="394144" y="63388"/>
                  </a:lnTo>
                  <a:lnTo>
                    <a:pt x="422338" y="95417"/>
                  </a:lnTo>
                  <a:lnTo>
                    <a:pt x="443626" y="132177"/>
                  </a:lnTo>
                  <a:lnTo>
                    <a:pt x="457080" y="172797"/>
                  </a:lnTo>
                  <a:lnTo>
                    <a:pt x="461771" y="216407"/>
                  </a:lnTo>
                  <a:lnTo>
                    <a:pt x="457080" y="260018"/>
                  </a:lnTo>
                  <a:lnTo>
                    <a:pt x="443626" y="300638"/>
                  </a:lnTo>
                  <a:lnTo>
                    <a:pt x="422338" y="337398"/>
                  </a:lnTo>
                  <a:lnTo>
                    <a:pt x="394144" y="369427"/>
                  </a:lnTo>
                  <a:lnTo>
                    <a:pt x="359973" y="395853"/>
                  </a:lnTo>
                  <a:lnTo>
                    <a:pt x="320754" y="415807"/>
                  </a:lnTo>
                  <a:lnTo>
                    <a:pt x="277415" y="428418"/>
                  </a:lnTo>
                  <a:lnTo>
                    <a:pt x="230885" y="432815"/>
                  </a:lnTo>
                  <a:lnTo>
                    <a:pt x="184356" y="428418"/>
                  </a:lnTo>
                  <a:lnTo>
                    <a:pt x="141017" y="415807"/>
                  </a:lnTo>
                  <a:lnTo>
                    <a:pt x="101798" y="395853"/>
                  </a:lnTo>
                  <a:lnTo>
                    <a:pt x="67627" y="369427"/>
                  </a:lnTo>
                  <a:lnTo>
                    <a:pt x="39433" y="337398"/>
                  </a:lnTo>
                  <a:lnTo>
                    <a:pt x="18145" y="300638"/>
                  </a:lnTo>
                  <a:lnTo>
                    <a:pt x="4691" y="260018"/>
                  </a:lnTo>
                  <a:lnTo>
                    <a:pt x="0" y="216407"/>
                  </a:lnTo>
                  <a:close/>
                </a:path>
              </a:pathLst>
            </a:custGeom>
            <a:ln w="19049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02081" y="3200145"/>
            <a:ext cx="32759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50875" algn="l"/>
                <a:tab pos="1781810" algn="l"/>
                <a:tab pos="2286635" algn="l"/>
              </a:tabLst>
            </a:pPr>
            <a:r>
              <a:rPr sz="2000" spc="140" dirty="0">
                <a:latin typeface="Georgia"/>
                <a:cs typeface="Georgia"/>
              </a:rPr>
              <a:t>alla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130" dirty="0">
                <a:latin typeface="Georgia"/>
                <a:cs typeface="Georgia"/>
              </a:rPr>
              <a:t>fattoria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-25" dirty="0">
                <a:latin typeface="Georgia"/>
                <a:cs typeface="Georgia"/>
              </a:rPr>
              <a:t>«le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90" dirty="0">
                <a:latin typeface="Georgia"/>
                <a:cs typeface="Georgia"/>
              </a:rPr>
              <a:t>spighe»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41694" y="2345817"/>
            <a:ext cx="17164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30" dirty="0">
                <a:latin typeface="Georgia"/>
                <a:cs typeface="Georgia"/>
              </a:rPr>
              <a:t>seminiamo</a:t>
            </a:r>
            <a:r>
              <a:rPr sz="2000" spc="130" dirty="0">
                <a:latin typeface="Times New Roman"/>
                <a:cs typeface="Times New Roman"/>
              </a:rPr>
              <a:t>…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35726" y="6117742"/>
            <a:ext cx="27273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9079" algn="l"/>
                <a:tab pos="1503045" algn="l"/>
                <a:tab pos="1764030" algn="l"/>
              </a:tabLst>
            </a:pPr>
            <a:r>
              <a:rPr sz="2000" spc="-50" dirty="0">
                <a:latin typeface="Georgia"/>
                <a:cs typeface="Georgia"/>
              </a:rPr>
              <a:t>e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70" dirty="0">
                <a:latin typeface="Georgia"/>
                <a:cs typeface="Georgia"/>
              </a:rPr>
              <a:t>facciamo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229" dirty="0">
                <a:latin typeface="Georgia"/>
                <a:cs typeface="Georgia"/>
              </a:rPr>
              <a:t>i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95" dirty="0">
                <a:latin typeface="Georgia"/>
                <a:cs typeface="Georgia"/>
              </a:rPr>
              <a:t>biscotti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32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165" dirty="0"/>
              <a:t>Acqua</a:t>
            </a:r>
            <a:endParaRPr sz="4100"/>
          </a:p>
        </p:txBody>
      </p:sp>
      <p:pic>
        <p:nvPicPr>
          <p:cNvPr id="3" name="object 3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7836407" y="0"/>
            <a:ext cx="4126991" cy="68579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3733800" y="1482852"/>
            <a:ext cx="3858005" cy="37177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0935" y="253364"/>
            <a:ext cx="54914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29690" algn="l"/>
                <a:tab pos="1726564" algn="l"/>
                <a:tab pos="3089910" algn="l"/>
                <a:tab pos="3547745" algn="l"/>
              </a:tabLst>
            </a:pPr>
            <a:r>
              <a:rPr sz="3200" spc="-10" dirty="0">
                <a:solidFill>
                  <a:srgbClr val="000000"/>
                </a:solidFill>
              </a:rPr>
              <a:t>acqua</a:t>
            </a:r>
            <a:r>
              <a:rPr sz="3200" dirty="0">
                <a:solidFill>
                  <a:srgbClr val="000000"/>
                </a:solidFill>
              </a:rPr>
              <a:t>	</a:t>
            </a:r>
            <a:r>
              <a:rPr sz="3200" spc="-360" dirty="0">
                <a:solidFill>
                  <a:srgbClr val="000000"/>
                </a:solidFill>
              </a:rPr>
              <a:t>e</a:t>
            </a:r>
            <a:r>
              <a:rPr sz="3200" dirty="0">
                <a:solidFill>
                  <a:srgbClr val="000000"/>
                </a:solidFill>
              </a:rPr>
              <a:t>	</a:t>
            </a:r>
            <a:r>
              <a:rPr sz="3200" spc="-10" dirty="0">
                <a:solidFill>
                  <a:srgbClr val="000000"/>
                </a:solidFill>
              </a:rPr>
              <a:t>colore</a:t>
            </a:r>
            <a:r>
              <a:rPr sz="3200" dirty="0">
                <a:solidFill>
                  <a:srgbClr val="000000"/>
                </a:solidFill>
              </a:rPr>
              <a:t>	</a:t>
            </a:r>
            <a:r>
              <a:rPr sz="3200" spc="50" dirty="0">
                <a:solidFill>
                  <a:srgbClr val="000000"/>
                </a:solidFill>
              </a:rPr>
              <a:t>a</a:t>
            </a:r>
            <a:r>
              <a:rPr sz="3200" dirty="0">
                <a:solidFill>
                  <a:srgbClr val="000000"/>
                </a:solidFill>
              </a:rPr>
              <a:t>	</a:t>
            </a:r>
            <a:r>
              <a:rPr sz="3200" spc="170" dirty="0">
                <a:solidFill>
                  <a:srgbClr val="000000"/>
                </a:solidFill>
              </a:rPr>
              <a:t>carnevale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5508116" y="5762625"/>
            <a:ext cx="262890" cy="314960"/>
            <a:chOff x="5508116" y="5762625"/>
            <a:chExt cx="262890" cy="314960"/>
          </a:xfrm>
        </p:grpSpPr>
        <p:sp>
          <p:nvSpPr>
            <p:cNvPr id="4" name="object 4"/>
            <p:cNvSpPr/>
            <p:nvPr/>
          </p:nvSpPr>
          <p:spPr>
            <a:xfrm>
              <a:off x="5517641" y="5772150"/>
              <a:ext cx="243840" cy="295910"/>
            </a:xfrm>
            <a:custGeom>
              <a:avLst/>
              <a:gdLst/>
              <a:ahLst/>
              <a:cxnLst/>
              <a:rect l="l" t="t" r="r" b="b"/>
              <a:pathLst>
                <a:path w="243839" h="295910">
                  <a:moveTo>
                    <a:pt x="121920" y="0"/>
                  </a:moveTo>
                  <a:lnTo>
                    <a:pt x="83393" y="7535"/>
                  </a:lnTo>
                  <a:lnTo>
                    <a:pt x="49926" y="28520"/>
                  </a:lnTo>
                  <a:lnTo>
                    <a:pt x="23530" y="60520"/>
                  </a:lnTo>
                  <a:lnTo>
                    <a:pt x="6217" y="101100"/>
                  </a:lnTo>
                  <a:lnTo>
                    <a:pt x="0" y="147828"/>
                  </a:lnTo>
                  <a:lnTo>
                    <a:pt x="6217" y="194555"/>
                  </a:lnTo>
                  <a:lnTo>
                    <a:pt x="23530" y="235135"/>
                  </a:lnTo>
                  <a:lnTo>
                    <a:pt x="49926" y="267135"/>
                  </a:lnTo>
                  <a:lnTo>
                    <a:pt x="83393" y="288120"/>
                  </a:lnTo>
                  <a:lnTo>
                    <a:pt x="121920" y="295656"/>
                  </a:lnTo>
                  <a:lnTo>
                    <a:pt x="160446" y="288120"/>
                  </a:lnTo>
                  <a:lnTo>
                    <a:pt x="193913" y="267135"/>
                  </a:lnTo>
                  <a:lnTo>
                    <a:pt x="220309" y="235135"/>
                  </a:lnTo>
                  <a:lnTo>
                    <a:pt x="237622" y="194555"/>
                  </a:lnTo>
                  <a:lnTo>
                    <a:pt x="243840" y="147828"/>
                  </a:lnTo>
                  <a:lnTo>
                    <a:pt x="237622" y="101100"/>
                  </a:lnTo>
                  <a:lnTo>
                    <a:pt x="220309" y="60520"/>
                  </a:lnTo>
                  <a:lnTo>
                    <a:pt x="193913" y="28520"/>
                  </a:lnTo>
                  <a:lnTo>
                    <a:pt x="160446" y="7535"/>
                  </a:lnTo>
                  <a:lnTo>
                    <a:pt x="121920" y="0"/>
                  </a:lnTo>
                  <a:close/>
                </a:path>
              </a:pathLst>
            </a:custGeom>
            <a:solidFill>
              <a:srgbClr val="46B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17641" y="5772150"/>
              <a:ext cx="243840" cy="295910"/>
            </a:xfrm>
            <a:custGeom>
              <a:avLst/>
              <a:gdLst/>
              <a:ahLst/>
              <a:cxnLst/>
              <a:rect l="l" t="t" r="r" b="b"/>
              <a:pathLst>
                <a:path w="243839" h="295910">
                  <a:moveTo>
                    <a:pt x="0" y="147828"/>
                  </a:moveTo>
                  <a:lnTo>
                    <a:pt x="6217" y="101100"/>
                  </a:lnTo>
                  <a:lnTo>
                    <a:pt x="23530" y="60520"/>
                  </a:lnTo>
                  <a:lnTo>
                    <a:pt x="49926" y="28520"/>
                  </a:lnTo>
                  <a:lnTo>
                    <a:pt x="83393" y="7535"/>
                  </a:lnTo>
                  <a:lnTo>
                    <a:pt x="121920" y="0"/>
                  </a:lnTo>
                  <a:lnTo>
                    <a:pt x="160446" y="7535"/>
                  </a:lnTo>
                  <a:lnTo>
                    <a:pt x="193913" y="28520"/>
                  </a:lnTo>
                  <a:lnTo>
                    <a:pt x="220309" y="60520"/>
                  </a:lnTo>
                  <a:lnTo>
                    <a:pt x="237622" y="101100"/>
                  </a:lnTo>
                  <a:lnTo>
                    <a:pt x="243840" y="147828"/>
                  </a:lnTo>
                  <a:lnTo>
                    <a:pt x="237622" y="194555"/>
                  </a:lnTo>
                  <a:lnTo>
                    <a:pt x="220309" y="235135"/>
                  </a:lnTo>
                  <a:lnTo>
                    <a:pt x="193913" y="267135"/>
                  </a:lnTo>
                  <a:lnTo>
                    <a:pt x="160446" y="288120"/>
                  </a:lnTo>
                  <a:lnTo>
                    <a:pt x="121920" y="295656"/>
                  </a:lnTo>
                  <a:lnTo>
                    <a:pt x="83393" y="288120"/>
                  </a:lnTo>
                  <a:lnTo>
                    <a:pt x="49926" y="267135"/>
                  </a:lnTo>
                  <a:lnTo>
                    <a:pt x="23530" y="235135"/>
                  </a:lnTo>
                  <a:lnTo>
                    <a:pt x="6217" y="194555"/>
                  </a:lnTo>
                  <a:lnTo>
                    <a:pt x="0" y="147828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0887836" y="356997"/>
            <a:ext cx="496570" cy="485775"/>
            <a:chOff x="10887836" y="356997"/>
            <a:chExt cx="496570" cy="485775"/>
          </a:xfrm>
        </p:grpSpPr>
        <p:sp>
          <p:nvSpPr>
            <p:cNvPr id="7" name="object 7"/>
            <p:cNvSpPr/>
            <p:nvPr/>
          </p:nvSpPr>
          <p:spPr>
            <a:xfrm>
              <a:off x="10897361" y="366522"/>
              <a:ext cx="477520" cy="466725"/>
            </a:xfrm>
            <a:custGeom>
              <a:avLst/>
              <a:gdLst/>
              <a:ahLst/>
              <a:cxnLst/>
              <a:rect l="l" t="t" r="r" b="b"/>
              <a:pathLst>
                <a:path w="477520" h="466725">
                  <a:moveTo>
                    <a:pt x="238506" y="0"/>
                  </a:moveTo>
                  <a:lnTo>
                    <a:pt x="190445" y="4737"/>
                  </a:lnTo>
                  <a:lnTo>
                    <a:pt x="145678" y="18323"/>
                  </a:lnTo>
                  <a:lnTo>
                    <a:pt x="105165" y="39821"/>
                  </a:lnTo>
                  <a:lnTo>
                    <a:pt x="69865" y="68294"/>
                  </a:lnTo>
                  <a:lnTo>
                    <a:pt x="40739" y="102803"/>
                  </a:lnTo>
                  <a:lnTo>
                    <a:pt x="18746" y="142410"/>
                  </a:lnTo>
                  <a:lnTo>
                    <a:pt x="4846" y="186179"/>
                  </a:lnTo>
                  <a:lnTo>
                    <a:pt x="0" y="233172"/>
                  </a:lnTo>
                  <a:lnTo>
                    <a:pt x="4846" y="280164"/>
                  </a:lnTo>
                  <a:lnTo>
                    <a:pt x="18746" y="323933"/>
                  </a:lnTo>
                  <a:lnTo>
                    <a:pt x="40739" y="363540"/>
                  </a:lnTo>
                  <a:lnTo>
                    <a:pt x="69865" y="398049"/>
                  </a:lnTo>
                  <a:lnTo>
                    <a:pt x="105165" y="426522"/>
                  </a:lnTo>
                  <a:lnTo>
                    <a:pt x="145678" y="448020"/>
                  </a:lnTo>
                  <a:lnTo>
                    <a:pt x="190445" y="461606"/>
                  </a:lnTo>
                  <a:lnTo>
                    <a:pt x="238506" y="466343"/>
                  </a:lnTo>
                  <a:lnTo>
                    <a:pt x="286566" y="461606"/>
                  </a:lnTo>
                  <a:lnTo>
                    <a:pt x="331333" y="448020"/>
                  </a:lnTo>
                  <a:lnTo>
                    <a:pt x="371846" y="426522"/>
                  </a:lnTo>
                  <a:lnTo>
                    <a:pt x="407146" y="398049"/>
                  </a:lnTo>
                  <a:lnTo>
                    <a:pt x="436272" y="363540"/>
                  </a:lnTo>
                  <a:lnTo>
                    <a:pt x="458265" y="323933"/>
                  </a:lnTo>
                  <a:lnTo>
                    <a:pt x="472165" y="280164"/>
                  </a:lnTo>
                  <a:lnTo>
                    <a:pt x="477012" y="233172"/>
                  </a:lnTo>
                  <a:lnTo>
                    <a:pt x="472165" y="186179"/>
                  </a:lnTo>
                  <a:lnTo>
                    <a:pt x="458265" y="142410"/>
                  </a:lnTo>
                  <a:lnTo>
                    <a:pt x="436272" y="102803"/>
                  </a:lnTo>
                  <a:lnTo>
                    <a:pt x="407146" y="68294"/>
                  </a:lnTo>
                  <a:lnTo>
                    <a:pt x="371846" y="39821"/>
                  </a:lnTo>
                  <a:lnTo>
                    <a:pt x="331333" y="18323"/>
                  </a:lnTo>
                  <a:lnTo>
                    <a:pt x="286566" y="4737"/>
                  </a:lnTo>
                  <a:lnTo>
                    <a:pt x="238506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897361" y="366522"/>
              <a:ext cx="477520" cy="466725"/>
            </a:xfrm>
            <a:custGeom>
              <a:avLst/>
              <a:gdLst/>
              <a:ahLst/>
              <a:cxnLst/>
              <a:rect l="l" t="t" r="r" b="b"/>
              <a:pathLst>
                <a:path w="477520" h="466725">
                  <a:moveTo>
                    <a:pt x="0" y="233172"/>
                  </a:moveTo>
                  <a:lnTo>
                    <a:pt x="4846" y="186179"/>
                  </a:lnTo>
                  <a:lnTo>
                    <a:pt x="18746" y="142410"/>
                  </a:lnTo>
                  <a:lnTo>
                    <a:pt x="40739" y="102803"/>
                  </a:lnTo>
                  <a:lnTo>
                    <a:pt x="69865" y="68294"/>
                  </a:lnTo>
                  <a:lnTo>
                    <a:pt x="105165" y="39821"/>
                  </a:lnTo>
                  <a:lnTo>
                    <a:pt x="145678" y="18323"/>
                  </a:lnTo>
                  <a:lnTo>
                    <a:pt x="190445" y="4737"/>
                  </a:lnTo>
                  <a:lnTo>
                    <a:pt x="238506" y="0"/>
                  </a:lnTo>
                  <a:lnTo>
                    <a:pt x="286566" y="4737"/>
                  </a:lnTo>
                  <a:lnTo>
                    <a:pt x="331333" y="18323"/>
                  </a:lnTo>
                  <a:lnTo>
                    <a:pt x="371846" y="39821"/>
                  </a:lnTo>
                  <a:lnTo>
                    <a:pt x="407146" y="68294"/>
                  </a:lnTo>
                  <a:lnTo>
                    <a:pt x="436272" y="102803"/>
                  </a:lnTo>
                  <a:lnTo>
                    <a:pt x="458265" y="142410"/>
                  </a:lnTo>
                  <a:lnTo>
                    <a:pt x="472165" y="186179"/>
                  </a:lnTo>
                  <a:lnTo>
                    <a:pt x="477012" y="233172"/>
                  </a:lnTo>
                  <a:lnTo>
                    <a:pt x="472165" y="280164"/>
                  </a:lnTo>
                  <a:lnTo>
                    <a:pt x="458265" y="323933"/>
                  </a:lnTo>
                  <a:lnTo>
                    <a:pt x="436272" y="363540"/>
                  </a:lnTo>
                  <a:lnTo>
                    <a:pt x="407146" y="398049"/>
                  </a:lnTo>
                  <a:lnTo>
                    <a:pt x="371846" y="426522"/>
                  </a:lnTo>
                  <a:lnTo>
                    <a:pt x="331333" y="448020"/>
                  </a:lnTo>
                  <a:lnTo>
                    <a:pt x="286566" y="461606"/>
                  </a:lnTo>
                  <a:lnTo>
                    <a:pt x="238506" y="466343"/>
                  </a:lnTo>
                  <a:lnTo>
                    <a:pt x="190445" y="461606"/>
                  </a:lnTo>
                  <a:lnTo>
                    <a:pt x="145678" y="448020"/>
                  </a:lnTo>
                  <a:lnTo>
                    <a:pt x="105165" y="426522"/>
                  </a:lnTo>
                  <a:lnTo>
                    <a:pt x="69865" y="398049"/>
                  </a:lnTo>
                  <a:lnTo>
                    <a:pt x="40739" y="363540"/>
                  </a:lnTo>
                  <a:lnTo>
                    <a:pt x="18746" y="323933"/>
                  </a:lnTo>
                  <a:lnTo>
                    <a:pt x="4846" y="280164"/>
                  </a:lnTo>
                  <a:lnTo>
                    <a:pt x="0" y="233172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63068" y="899541"/>
            <a:ext cx="11946255" cy="5587365"/>
            <a:chOff x="163068" y="899541"/>
            <a:chExt cx="11946255" cy="5587365"/>
          </a:xfrm>
        </p:grpSpPr>
        <p:pic>
          <p:nvPicPr>
            <p:cNvPr id="10" name="object 10"/>
            <p:cNvPicPr/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63068" y="1770888"/>
              <a:ext cx="2971038" cy="355472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413760" y="1871472"/>
              <a:ext cx="3266693" cy="355472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961632" y="1220724"/>
              <a:ext cx="5147310" cy="526618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73073" y="2558033"/>
              <a:ext cx="965200" cy="678180"/>
            </a:xfrm>
            <a:custGeom>
              <a:avLst/>
              <a:gdLst/>
              <a:ahLst/>
              <a:cxnLst/>
              <a:rect l="l" t="t" r="r" b="b"/>
              <a:pathLst>
                <a:path w="965200" h="678180">
                  <a:moveTo>
                    <a:pt x="482345" y="0"/>
                  </a:moveTo>
                  <a:lnTo>
                    <a:pt x="426093" y="2280"/>
                  </a:lnTo>
                  <a:lnTo>
                    <a:pt x="371747" y="8952"/>
                  </a:lnTo>
                  <a:lnTo>
                    <a:pt x="319669" y="19762"/>
                  </a:lnTo>
                  <a:lnTo>
                    <a:pt x="270221" y="34456"/>
                  </a:lnTo>
                  <a:lnTo>
                    <a:pt x="223764" y="52779"/>
                  </a:lnTo>
                  <a:lnTo>
                    <a:pt x="180661" y="74478"/>
                  </a:lnTo>
                  <a:lnTo>
                    <a:pt x="141274" y="99298"/>
                  </a:lnTo>
                  <a:lnTo>
                    <a:pt x="105965" y="126985"/>
                  </a:lnTo>
                  <a:lnTo>
                    <a:pt x="75094" y="157285"/>
                  </a:lnTo>
                  <a:lnTo>
                    <a:pt x="49025" y="189944"/>
                  </a:lnTo>
                  <a:lnTo>
                    <a:pt x="28119" y="224708"/>
                  </a:lnTo>
                  <a:lnTo>
                    <a:pt x="12738" y="261323"/>
                  </a:lnTo>
                  <a:lnTo>
                    <a:pt x="3245" y="299535"/>
                  </a:lnTo>
                  <a:lnTo>
                    <a:pt x="0" y="339089"/>
                  </a:lnTo>
                  <a:lnTo>
                    <a:pt x="3245" y="378644"/>
                  </a:lnTo>
                  <a:lnTo>
                    <a:pt x="12738" y="416856"/>
                  </a:lnTo>
                  <a:lnTo>
                    <a:pt x="28119" y="453471"/>
                  </a:lnTo>
                  <a:lnTo>
                    <a:pt x="49025" y="488235"/>
                  </a:lnTo>
                  <a:lnTo>
                    <a:pt x="75094" y="520894"/>
                  </a:lnTo>
                  <a:lnTo>
                    <a:pt x="105965" y="551194"/>
                  </a:lnTo>
                  <a:lnTo>
                    <a:pt x="141274" y="578881"/>
                  </a:lnTo>
                  <a:lnTo>
                    <a:pt x="180661" y="603701"/>
                  </a:lnTo>
                  <a:lnTo>
                    <a:pt x="223764" y="625400"/>
                  </a:lnTo>
                  <a:lnTo>
                    <a:pt x="270221" y="643723"/>
                  </a:lnTo>
                  <a:lnTo>
                    <a:pt x="319669" y="658417"/>
                  </a:lnTo>
                  <a:lnTo>
                    <a:pt x="371747" y="669227"/>
                  </a:lnTo>
                  <a:lnTo>
                    <a:pt x="426093" y="675899"/>
                  </a:lnTo>
                  <a:lnTo>
                    <a:pt x="482345" y="678179"/>
                  </a:lnTo>
                  <a:lnTo>
                    <a:pt x="538607" y="675899"/>
                  </a:lnTo>
                  <a:lnTo>
                    <a:pt x="592960" y="669227"/>
                  </a:lnTo>
                  <a:lnTo>
                    <a:pt x="645042" y="658417"/>
                  </a:lnTo>
                  <a:lnTo>
                    <a:pt x="694493" y="643723"/>
                  </a:lnTo>
                  <a:lnTo>
                    <a:pt x="740949" y="625400"/>
                  </a:lnTo>
                  <a:lnTo>
                    <a:pt x="784051" y="603701"/>
                  </a:lnTo>
                  <a:lnTo>
                    <a:pt x="823436" y="578881"/>
                  </a:lnTo>
                  <a:lnTo>
                    <a:pt x="858742" y="551194"/>
                  </a:lnTo>
                  <a:lnTo>
                    <a:pt x="889609" y="520894"/>
                  </a:lnTo>
                  <a:lnTo>
                    <a:pt x="915675" y="488235"/>
                  </a:lnTo>
                  <a:lnTo>
                    <a:pt x="936577" y="453471"/>
                  </a:lnTo>
                  <a:lnTo>
                    <a:pt x="951955" y="416856"/>
                  </a:lnTo>
                  <a:lnTo>
                    <a:pt x="961447" y="378644"/>
                  </a:lnTo>
                  <a:lnTo>
                    <a:pt x="964692" y="339089"/>
                  </a:lnTo>
                  <a:lnTo>
                    <a:pt x="961447" y="299535"/>
                  </a:lnTo>
                  <a:lnTo>
                    <a:pt x="951955" y="261323"/>
                  </a:lnTo>
                  <a:lnTo>
                    <a:pt x="936577" y="224708"/>
                  </a:lnTo>
                  <a:lnTo>
                    <a:pt x="915675" y="189944"/>
                  </a:lnTo>
                  <a:lnTo>
                    <a:pt x="889609" y="157285"/>
                  </a:lnTo>
                  <a:lnTo>
                    <a:pt x="858742" y="126985"/>
                  </a:lnTo>
                  <a:lnTo>
                    <a:pt x="823436" y="99298"/>
                  </a:lnTo>
                  <a:lnTo>
                    <a:pt x="784051" y="74478"/>
                  </a:lnTo>
                  <a:lnTo>
                    <a:pt x="740949" y="52779"/>
                  </a:lnTo>
                  <a:lnTo>
                    <a:pt x="694493" y="34456"/>
                  </a:lnTo>
                  <a:lnTo>
                    <a:pt x="645042" y="19762"/>
                  </a:lnTo>
                  <a:lnTo>
                    <a:pt x="592960" y="8952"/>
                  </a:lnTo>
                  <a:lnTo>
                    <a:pt x="538607" y="2280"/>
                  </a:lnTo>
                  <a:lnTo>
                    <a:pt x="482345" y="0"/>
                  </a:lnTo>
                  <a:close/>
                </a:path>
              </a:pathLst>
            </a:custGeom>
            <a:solidFill>
              <a:srgbClr val="ADAD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3073" y="2558033"/>
              <a:ext cx="965200" cy="678180"/>
            </a:xfrm>
            <a:custGeom>
              <a:avLst/>
              <a:gdLst/>
              <a:ahLst/>
              <a:cxnLst/>
              <a:rect l="l" t="t" r="r" b="b"/>
              <a:pathLst>
                <a:path w="965200" h="678180">
                  <a:moveTo>
                    <a:pt x="0" y="339089"/>
                  </a:moveTo>
                  <a:lnTo>
                    <a:pt x="3245" y="299535"/>
                  </a:lnTo>
                  <a:lnTo>
                    <a:pt x="12738" y="261323"/>
                  </a:lnTo>
                  <a:lnTo>
                    <a:pt x="28119" y="224708"/>
                  </a:lnTo>
                  <a:lnTo>
                    <a:pt x="49025" y="189944"/>
                  </a:lnTo>
                  <a:lnTo>
                    <a:pt x="75094" y="157285"/>
                  </a:lnTo>
                  <a:lnTo>
                    <a:pt x="105965" y="126985"/>
                  </a:lnTo>
                  <a:lnTo>
                    <a:pt x="141274" y="99298"/>
                  </a:lnTo>
                  <a:lnTo>
                    <a:pt x="180661" y="74478"/>
                  </a:lnTo>
                  <a:lnTo>
                    <a:pt x="223764" y="52779"/>
                  </a:lnTo>
                  <a:lnTo>
                    <a:pt x="270221" y="34456"/>
                  </a:lnTo>
                  <a:lnTo>
                    <a:pt x="319669" y="19762"/>
                  </a:lnTo>
                  <a:lnTo>
                    <a:pt x="371747" y="8952"/>
                  </a:lnTo>
                  <a:lnTo>
                    <a:pt x="426093" y="2280"/>
                  </a:lnTo>
                  <a:lnTo>
                    <a:pt x="482345" y="0"/>
                  </a:lnTo>
                  <a:lnTo>
                    <a:pt x="538607" y="2280"/>
                  </a:lnTo>
                  <a:lnTo>
                    <a:pt x="592960" y="8952"/>
                  </a:lnTo>
                  <a:lnTo>
                    <a:pt x="645042" y="19762"/>
                  </a:lnTo>
                  <a:lnTo>
                    <a:pt x="694493" y="34456"/>
                  </a:lnTo>
                  <a:lnTo>
                    <a:pt x="740949" y="52779"/>
                  </a:lnTo>
                  <a:lnTo>
                    <a:pt x="784051" y="74478"/>
                  </a:lnTo>
                  <a:lnTo>
                    <a:pt x="823436" y="99298"/>
                  </a:lnTo>
                  <a:lnTo>
                    <a:pt x="858742" y="126985"/>
                  </a:lnTo>
                  <a:lnTo>
                    <a:pt x="889609" y="157285"/>
                  </a:lnTo>
                  <a:lnTo>
                    <a:pt x="915675" y="189944"/>
                  </a:lnTo>
                  <a:lnTo>
                    <a:pt x="936577" y="224708"/>
                  </a:lnTo>
                  <a:lnTo>
                    <a:pt x="951955" y="261323"/>
                  </a:lnTo>
                  <a:lnTo>
                    <a:pt x="961447" y="299535"/>
                  </a:lnTo>
                  <a:lnTo>
                    <a:pt x="964692" y="339089"/>
                  </a:lnTo>
                  <a:lnTo>
                    <a:pt x="961447" y="378644"/>
                  </a:lnTo>
                  <a:lnTo>
                    <a:pt x="951955" y="416856"/>
                  </a:lnTo>
                  <a:lnTo>
                    <a:pt x="936577" y="453471"/>
                  </a:lnTo>
                  <a:lnTo>
                    <a:pt x="915675" y="488235"/>
                  </a:lnTo>
                  <a:lnTo>
                    <a:pt x="889609" y="520894"/>
                  </a:lnTo>
                  <a:lnTo>
                    <a:pt x="858742" y="551194"/>
                  </a:lnTo>
                  <a:lnTo>
                    <a:pt x="823436" y="578881"/>
                  </a:lnTo>
                  <a:lnTo>
                    <a:pt x="784051" y="603701"/>
                  </a:lnTo>
                  <a:lnTo>
                    <a:pt x="740949" y="625400"/>
                  </a:lnTo>
                  <a:lnTo>
                    <a:pt x="694493" y="643723"/>
                  </a:lnTo>
                  <a:lnTo>
                    <a:pt x="645042" y="658417"/>
                  </a:lnTo>
                  <a:lnTo>
                    <a:pt x="592960" y="669227"/>
                  </a:lnTo>
                  <a:lnTo>
                    <a:pt x="538607" y="675899"/>
                  </a:lnTo>
                  <a:lnTo>
                    <a:pt x="482345" y="678179"/>
                  </a:lnTo>
                  <a:lnTo>
                    <a:pt x="426093" y="675899"/>
                  </a:lnTo>
                  <a:lnTo>
                    <a:pt x="371747" y="669227"/>
                  </a:lnTo>
                  <a:lnTo>
                    <a:pt x="319669" y="658417"/>
                  </a:lnTo>
                  <a:lnTo>
                    <a:pt x="270221" y="643723"/>
                  </a:lnTo>
                  <a:lnTo>
                    <a:pt x="223764" y="625400"/>
                  </a:lnTo>
                  <a:lnTo>
                    <a:pt x="180661" y="603701"/>
                  </a:lnTo>
                  <a:lnTo>
                    <a:pt x="141274" y="578881"/>
                  </a:lnTo>
                  <a:lnTo>
                    <a:pt x="105965" y="551194"/>
                  </a:lnTo>
                  <a:lnTo>
                    <a:pt x="75094" y="520894"/>
                  </a:lnTo>
                  <a:lnTo>
                    <a:pt x="49025" y="488235"/>
                  </a:lnTo>
                  <a:lnTo>
                    <a:pt x="28119" y="453471"/>
                  </a:lnTo>
                  <a:lnTo>
                    <a:pt x="12738" y="416856"/>
                  </a:lnTo>
                  <a:lnTo>
                    <a:pt x="3245" y="378644"/>
                  </a:lnTo>
                  <a:lnTo>
                    <a:pt x="0" y="339089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40402" y="2434590"/>
              <a:ext cx="477520" cy="466725"/>
            </a:xfrm>
            <a:custGeom>
              <a:avLst/>
              <a:gdLst/>
              <a:ahLst/>
              <a:cxnLst/>
              <a:rect l="l" t="t" r="r" b="b"/>
              <a:pathLst>
                <a:path w="477520" h="466725">
                  <a:moveTo>
                    <a:pt x="238506" y="0"/>
                  </a:moveTo>
                  <a:lnTo>
                    <a:pt x="190445" y="4737"/>
                  </a:lnTo>
                  <a:lnTo>
                    <a:pt x="145678" y="18323"/>
                  </a:lnTo>
                  <a:lnTo>
                    <a:pt x="105165" y="39821"/>
                  </a:lnTo>
                  <a:lnTo>
                    <a:pt x="69865" y="68294"/>
                  </a:lnTo>
                  <a:lnTo>
                    <a:pt x="40739" y="102803"/>
                  </a:lnTo>
                  <a:lnTo>
                    <a:pt x="18746" y="142410"/>
                  </a:lnTo>
                  <a:lnTo>
                    <a:pt x="4846" y="186179"/>
                  </a:lnTo>
                  <a:lnTo>
                    <a:pt x="0" y="233172"/>
                  </a:lnTo>
                  <a:lnTo>
                    <a:pt x="4846" y="280164"/>
                  </a:lnTo>
                  <a:lnTo>
                    <a:pt x="18746" y="323933"/>
                  </a:lnTo>
                  <a:lnTo>
                    <a:pt x="40739" y="363540"/>
                  </a:lnTo>
                  <a:lnTo>
                    <a:pt x="69865" y="398049"/>
                  </a:lnTo>
                  <a:lnTo>
                    <a:pt x="105165" y="426522"/>
                  </a:lnTo>
                  <a:lnTo>
                    <a:pt x="145678" y="448020"/>
                  </a:lnTo>
                  <a:lnTo>
                    <a:pt x="190445" y="461606"/>
                  </a:lnTo>
                  <a:lnTo>
                    <a:pt x="238506" y="466344"/>
                  </a:lnTo>
                  <a:lnTo>
                    <a:pt x="286566" y="461606"/>
                  </a:lnTo>
                  <a:lnTo>
                    <a:pt x="331333" y="448020"/>
                  </a:lnTo>
                  <a:lnTo>
                    <a:pt x="371846" y="426522"/>
                  </a:lnTo>
                  <a:lnTo>
                    <a:pt x="407146" y="398049"/>
                  </a:lnTo>
                  <a:lnTo>
                    <a:pt x="436272" y="363540"/>
                  </a:lnTo>
                  <a:lnTo>
                    <a:pt x="458265" y="323933"/>
                  </a:lnTo>
                  <a:lnTo>
                    <a:pt x="472165" y="280164"/>
                  </a:lnTo>
                  <a:lnTo>
                    <a:pt x="477012" y="233172"/>
                  </a:lnTo>
                  <a:lnTo>
                    <a:pt x="472165" y="186179"/>
                  </a:lnTo>
                  <a:lnTo>
                    <a:pt x="458265" y="142410"/>
                  </a:lnTo>
                  <a:lnTo>
                    <a:pt x="436272" y="102803"/>
                  </a:lnTo>
                  <a:lnTo>
                    <a:pt x="407146" y="68294"/>
                  </a:lnTo>
                  <a:lnTo>
                    <a:pt x="371846" y="39821"/>
                  </a:lnTo>
                  <a:lnTo>
                    <a:pt x="331333" y="18323"/>
                  </a:lnTo>
                  <a:lnTo>
                    <a:pt x="286566" y="4737"/>
                  </a:lnTo>
                  <a:lnTo>
                    <a:pt x="238506" y="0"/>
                  </a:lnTo>
                  <a:close/>
                </a:path>
              </a:pathLst>
            </a:custGeom>
            <a:solidFill>
              <a:srgbClr val="ADAD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40402" y="2434590"/>
              <a:ext cx="477520" cy="466725"/>
            </a:xfrm>
            <a:custGeom>
              <a:avLst/>
              <a:gdLst/>
              <a:ahLst/>
              <a:cxnLst/>
              <a:rect l="l" t="t" r="r" b="b"/>
              <a:pathLst>
                <a:path w="477520" h="466725">
                  <a:moveTo>
                    <a:pt x="0" y="233172"/>
                  </a:moveTo>
                  <a:lnTo>
                    <a:pt x="4846" y="186179"/>
                  </a:lnTo>
                  <a:lnTo>
                    <a:pt x="18746" y="142410"/>
                  </a:lnTo>
                  <a:lnTo>
                    <a:pt x="40739" y="102803"/>
                  </a:lnTo>
                  <a:lnTo>
                    <a:pt x="69865" y="68294"/>
                  </a:lnTo>
                  <a:lnTo>
                    <a:pt x="105165" y="39821"/>
                  </a:lnTo>
                  <a:lnTo>
                    <a:pt x="145678" y="18323"/>
                  </a:lnTo>
                  <a:lnTo>
                    <a:pt x="190445" y="4737"/>
                  </a:lnTo>
                  <a:lnTo>
                    <a:pt x="238506" y="0"/>
                  </a:lnTo>
                  <a:lnTo>
                    <a:pt x="286566" y="4737"/>
                  </a:lnTo>
                  <a:lnTo>
                    <a:pt x="331333" y="18323"/>
                  </a:lnTo>
                  <a:lnTo>
                    <a:pt x="371846" y="39821"/>
                  </a:lnTo>
                  <a:lnTo>
                    <a:pt x="407146" y="68294"/>
                  </a:lnTo>
                  <a:lnTo>
                    <a:pt x="436272" y="102803"/>
                  </a:lnTo>
                  <a:lnTo>
                    <a:pt x="458265" y="142410"/>
                  </a:lnTo>
                  <a:lnTo>
                    <a:pt x="472165" y="186179"/>
                  </a:lnTo>
                  <a:lnTo>
                    <a:pt x="477012" y="233172"/>
                  </a:lnTo>
                  <a:lnTo>
                    <a:pt x="472165" y="280164"/>
                  </a:lnTo>
                  <a:lnTo>
                    <a:pt x="458265" y="323933"/>
                  </a:lnTo>
                  <a:lnTo>
                    <a:pt x="436272" y="363540"/>
                  </a:lnTo>
                  <a:lnTo>
                    <a:pt x="407146" y="398049"/>
                  </a:lnTo>
                  <a:lnTo>
                    <a:pt x="371846" y="426522"/>
                  </a:lnTo>
                  <a:lnTo>
                    <a:pt x="331333" y="448020"/>
                  </a:lnTo>
                  <a:lnTo>
                    <a:pt x="286566" y="461606"/>
                  </a:lnTo>
                  <a:lnTo>
                    <a:pt x="238506" y="466344"/>
                  </a:lnTo>
                  <a:lnTo>
                    <a:pt x="190445" y="461606"/>
                  </a:lnTo>
                  <a:lnTo>
                    <a:pt x="145678" y="448020"/>
                  </a:lnTo>
                  <a:lnTo>
                    <a:pt x="105165" y="426522"/>
                  </a:lnTo>
                  <a:lnTo>
                    <a:pt x="69865" y="398049"/>
                  </a:lnTo>
                  <a:lnTo>
                    <a:pt x="40739" y="363540"/>
                  </a:lnTo>
                  <a:lnTo>
                    <a:pt x="18746" y="323933"/>
                  </a:lnTo>
                  <a:lnTo>
                    <a:pt x="4846" y="280164"/>
                  </a:lnTo>
                  <a:lnTo>
                    <a:pt x="0" y="233172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73602" y="3429761"/>
              <a:ext cx="477520" cy="466725"/>
            </a:xfrm>
            <a:custGeom>
              <a:avLst/>
              <a:gdLst/>
              <a:ahLst/>
              <a:cxnLst/>
              <a:rect l="l" t="t" r="r" b="b"/>
              <a:pathLst>
                <a:path w="477520" h="466725">
                  <a:moveTo>
                    <a:pt x="238506" y="0"/>
                  </a:moveTo>
                  <a:lnTo>
                    <a:pt x="190445" y="4737"/>
                  </a:lnTo>
                  <a:lnTo>
                    <a:pt x="145678" y="18323"/>
                  </a:lnTo>
                  <a:lnTo>
                    <a:pt x="105165" y="39821"/>
                  </a:lnTo>
                  <a:lnTo>
                    <a:pt x="69865" y="68294"/>
                  </a:lnTo>
                  <a:lnTo>
                    <a:pt x="40739" y="102803"/>
                  </a:lnTo>
                  <a:lnTo>
                    <a:pt x="18746" y="142410"/>
                  </a:lnTo>
                  <a:lnTo>
                    <a:pt x="4846" y="186179"/>
                  </a:lnTo>
                  <a:lnTo>
                    <a:pt x="0" y="233171"/>
                  </a:lnTo>
                  <a:lnTo>
                    <a:pt x="4846" y="280164"/>
                  </a:lnTo>
                  <a:lnTo>
                    <a:pt x="18746" y="323933"/>
                  </a:lnTo>
                  <a:lnTo>
                    <a:pt x="40739" y="363540"/>
                  </a:lnTo>
                  <a:lnTo>
                    <a:pt x="69865" y="398049"/>
                  </a:lnTo>
                  <a:lnTo>
                    <a:pt x="105165" y="426522"/>
                  </a:lnTo>
                  <a:lnTo>
                    <a:pt x="145678" y="448020"/>
                  </a:lnTo>
                  <a:lnTo>
                    <a:pt x="190445" y="461606"/>
                  </a:lnTo>
                  <a:lnTo>
                    <a:pt x="238506" y="466344"/>
                  </a:lnTo>
                  <a:lnTo>
                    <a:pt x="286566" y="461606"/>
                  </a:lnTo>
                  <a:lnTo>
                    <a:pt x="331333" y="448020"/>
                  </a:lnTo>
                  <a:lnTo>
                    <a:pt x="371846" y="426522"/>
                  </a:lnTo>
                  <a:lnTo>
                    <a:pt x="407146" y="398049"/>
                  </a:lnTo>
                  <a:lnTo>
                    <a:pt x="436272" y="363540"/>
                  </a:lnTo>
                  <a:lnTo>
                    <a:pt x="458265" y="323933"/>
                  </a:lnTo>
                  <a:lnTo>
                    <a:pt x="472165" y="280164"/>
                  </a:lnTo>
                  <a:lnTo>
                    <a:pt x="477012" y="233171"/>
                  </a:lnTo>
                  <a:lnTo>
                    <a:pt x="472165" y="186179"/>
                  </a:lnTo>
                  <a:lnTo>
                    <a:pt x="458265" y="142410"/>
                  </a:lnTo>
                  <a:lnTo>
                    <a:pt x="436272" y="102803"/>
                  </a:lnTo>
                  <a:lnTo>
                    <a:pt x="407146" y="68294"/>
                  </a:lnTo>
                  <a:lnTo>
                    <a:pt x="371846" y="39821"/>
                  </a:lnTo>
                  <a:lnTo>
                    <a:pt x="331333" y="18323"/>
                  </a:lnTo>
                  <a:lnTo>
                    <a:pt x="286566" y="4737"/>
                  </a:lnTo>
                  <a:lnTo>
                    <a:pt x="238506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73602" y="3429761"/>
              <a:ext cx="477520" cy="466725"/>
            </a:xfrm>
            <a:custGeom>
              <a:avLst/>
              <a:gdLst/>
              <a:ahLst/>
              <a:cxnLst/>
              <a:rect l="l" t="t" r="r" b="b"/>
              <a:pathLst>
                <a:path w="477520" h="466725">
                  <a:moveTo>
                    <a:pt x="0" y="233171"/>
                  </a:moveTo>
                  <a:lnTo>
                    <a:pt x="4846" y="186179"/>
                  </a:lnTo>
                  <a:lnTo>
                    <a:pt x="18746" y="142410"/>
                  </a:lnTo>
                  <a:lnTo>
                    <a:pt x="40739" y="102803"/>
                  </a:lnTo>
                  <a:lnTo>
                    <a:pt x="69865" y="68294"/>
                  </a:lnTo>
                  <a:lnTo>
                    <a:pt x="105165" y="39821"/>
                  </a:lnTo>
                  <a:lnTo>
                    <a:pt x="145678" y="18323"/>
                  </a:lnTo>
                  <a:lnTo>
                    <a:pt x="190445" y="4737"/>
                  </a:lnTo>
                  <a:lnTo>
                    <a:pt x="238506" y="0"/>
                  </a:lnTo>
                  <a:lnTo>
                    <a:pt x="286566" y="4737"/>
                  </a:lnTo>
                  <a:lnTo>
                    <a:pt x="331333" y="18323"/>
                  </a:lnTo>
                  <a:lnTo>
                    <a:pt x="371846" y="39821"/>
                  </a:lnTo>
                  <a:lnTo>
                    <a:pt x="407146" y="68294"/>
                  </a:lnTo>
                  <a:lnTo>
                    <a:pt x="436272" y="102803"/>
                  </a:lnTo>
                  <a:lnTo>
                    <a:pt x="458265" y="142410"/>
                  </a:lnTo>
                  <a:lnTo>
                    <a:pt x="472165" y="186179"/>
                  </a:lnTo>
                  <a:lnTo>
                    <a:pt x="477012" y="233171"/>
                  </a:lnTo>
                  <a:lnTo>
                    <a:pt x="472165" y="280164"/>
                  </a:lnTo>
                  <a:lnTo>
                    <a:pt x="458265" y="323933"/>
                  </a:lnTo>
                  <a:lnTo>
                    <a:pt x="436272" y="363540"/>
                  </a:lnTo>
                  <a:lnTo>
                    <a:pt x="407146" y="398049"/>
                  </a:lnTo>
                  <a:lnTo>
                    <a:pt x="371846" y="426522"/>
                  </a:lnTo>
                  <a:lnTo>
                    <a:pt x="331333" y="448020"/>
                  </a:lnTo>
                  <a:lnTo>
                    <a:pt x="286566" y="461606"/>
                  </a:lnTo>
                  <a:lnTo>
                    <a:pt x="238506" y="466344"/>
                  </a:lnTo>
                  <a:lnTo>
                    <a:pt x="190445" y="461606"/>
                  </a:lnTo>
                  <a:lnTo>
                    <a:pt x="145678" y="448020"/>
                  </a:lnTo>
                  <a:lnTo>
                    <a:pt x="105165" y="426522"/>
                  </a:lnTo>
                  <a:lnTo>
                    <a:pt x="69865" y="398049"/>
                  </a:lnTo>
                  <a:lnTo>
                    <a:pt x="40739" y="363540"/>
                  </a:lnTo>
                  <a:lnTo>
                    <a:pt x="18746" y="323933"/>
                  </a:lnTo>
                  <a:lnTo>
                    <a:pt x="4846" y="280164"/>
                  </a:lnTo>
                  <a:lnTo>
                    <a:pt x="0" y="233171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51270" y="1701546"/>
              <a:ext cx="624840" cy="664845"/>
            </a:xfrm>
            <a:custGeom>
              <a:avLst/>
              <a:gdLst/>
              <a:ahLst/>
              <a:cxnLst/>
              <a:rect l="l" t="t" r="r" b="b"/>
              <a:pathLst>
                <a:path w="624840" h="664844">
                  <a:moveTo>
                    <a:pt x="312420" y="0"/>
                  </a:moveTo>
                  <a:lnTo>
                    <a:pt x="266241" y="3601"/>
                  </a:lnTo>
                  <a:lnTo>
                    <a:pt x="222171" y="14064"/>
                  </a:lnTo>
                  <a:lnTo>
                    <a:pt x="180690" y="30873"/>
                  </a:lnTo>
                  <a:lnTo>
                    <a:pt x="142282" y="53517"/>
                  </a:lnTo>
                  <a:lnTo>
                    <a:pt x="107429" y="81481"/>
                  </a:lnTo>
                  <a:lnTo>
                    <a:pt x="76615" y="114251"/>
                  </a:lnTo>
                  <a:lnTo>
                    <a:pt x="50320" y="151315"/>
                  </a:lnTo>
                  <a:lnTo>
                    <a:pt x="29029" y="192159"/>
                  </a:lnTo>
                  <a:lnTo>
                    <a:pt x="13223" y="236268"/>
                  </a:lnTo>
                  <a:lnTo>
                    <a:pt x="3386" y="283130"/>
                  </a:lnTo>
                  <a:lnTo>
                    <a:pt x="0" y="332231"/>
                  </a:lnTo>
                  <a:lnTo>
                    <a:pt x="3386" y="381333"/>
                  </a:lnTo>
                  <a:lnTo>
                    <a:pt x="13223" y="428195"/>
                  </a:lnTo>
                  <a:lnTo>
                    <a:pt x="29029" y="472304"/>
                  </a:lnTo>
                  <a:lnTo>
                    <a:pt x="50320" y="513148"/>
                  </a:lnTo>
                  <a:lnTo>
                    <a:pt x="76615" y="550212"/>
                  </a:lnTo>
                  <a:lnTo>
                    <a:pt x="107429" y="582982"/>
                  </a:lnTo>
                  <a:lnTo>
                    <a:pt x="142282" y="610946"/>
                  </a:lnTo>
                  <a:lnTo>
                    <a:pt x="180690" y="633590"/>
                  </a:lnTo>
                  <a:lnTo>
                    <a:pt x="222171" y="650399"/>
                  </a:lnTo>
                  <a:lnTo>
                    <a:pt x="266241" y="660862"/>
                  </a:lnTo>
                  <a:lnTo>
                    <a:pt x="312420" y="664463"/>
                  </a:lnTo>
                  <a:lnTo>
                    <a:pt x="358598" y="660862"/>
                  </a:lnTo>
                  <a:lnTo>
                    <a:pt x="402668" y="650399"/>
                  </a:lnTo>
                  <a:lnTo>
                    <a:pt x="444149" y="633590"/>
                  </a:lnTo>
                  <a:lnTo>
                    <a:pt x="482557" y="610946"/>
                  </a:lnTo>
                  <a:lnTo>
                    <a:pt x="517410" y="582982"/>
                  </a:lnTo>
                  <a:lnTo>
                    <a:pt x="548224" y="550212"/>
                  </a:lnTo>
                  <a:lnTo>
                    <a:pt x="574519" y="513148"/>
                  </a:lnTo>
                  <a:lnTo>
                    <a:pt x="595810" y="472304"/>
                  </a:lnTo>
                  <a:lnTo>
                    <a:pt x="611616" y="428195"/>
                  </a:lnTo>
                  <a:lnTo>
                    <a:pt x="621453" y="381333"/>
                  </a:lnTo>
                  <a:lnTo>
                    <a:pt x="624839" y="332231"/>
                  </a:lnTo>
                  <a:lnTo>
                    <a:pt x="621453" y="283130"/>
                  </a:lnTo>
                  <a:lnTo>
                    <a:pt x="611616" y="236268"/>
                  </a:lnTo>
                  <a:lnTo>
                    <a:pt x="595810" y="192159"/>
                  </a:lnTo>
                  <a:lnTo>
                    <a:pt x="574519" y="151315"/>
                  </a:lnTo>
                  <a:lnTo>
                    <a:pt x="548224" y="114251"/>
                  </a:lnTo>
                  <a:lnTo>
                    <a:pt x="517410" y="81481"/>
                  </a:lnTo>
                  <a:lnTo>
                    <a:pt x="482557" y="53517"/>
                  </a:lnTo>
                  <a:lnTo>
                    <a:pt x="444149" y="30873"/>
                  </a:lnTo>
                  <a:lnTo>
                    <a:pt x="402668" y="14064"/>
                  </a:lnTo>
                  <a:lnTo>
                    <a:pt x="358598" y="3601"/>
                  </a:lnTo>
                  <a:lnTo>
                    <a:pt x="312420" y="0"/>
                  </a:lnTo>
                  <a:close/>
                </a:path>
              </a:pathLst>
            </a:custGeom>
            <a:solidFill>
              <a:srgbClr val="781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51270" y="1701546"/>
              <a:ext cx="624840" cy="664845"/>
            </a:xfrm>
            <a:custGeom>
              <a:avLst/>
              <a:gdLst/>
              <a:ahLst/>
              <a:cxnLst/>
              <a:rect l="l" t="t" r="r" b="b"/>
              <a:pathLst>
                <a:path w="624840" h="664844">
                  <a:moveTo>
                    <a:pt x="0" y="332231"/>
                  </a:moveTo>
                  <a:lnTo>
                    <a:pt x="3386" y="283130"/>
                  </a:lnTo>
                  <a:lnTo>
                    <a:pt x="13223" y="236268"/>
                  </a:lnTo>
                  <a:lnTo>
                    <a:pt x="29029" y="192159"/>
                  </a:lnTo>
                  <a:lnTo>
                    <a:pt x="50320" y="151315"/>
                  </a:lnTo>
                  <a:lnTo>
                    <a:pt x="76615" y="114251"/>
                  </a:lnTo>
                  <a:lnTo>
                    <a:pt x="107429" y="81481"/>
                  </a:lnTo>
                  <a:lnTo>
                    <a:pt x="142282" y="53517"/>
                  </a:lnTo>
                  <a:lnTo>
                    <a:pt x="180690" y="30873"/>
                  </a:lnTo>
                  <a:lnTo>
                    <a:pt x="222171" y="14064"/>
                  </a:lnTo>
                  <a:lnTo>
                    <a:pt x="266241" y="3601"/>
                  </a:lnTo>
                  <a:lnTo>
                    <a:pt x="312420" y="0"/>
                  </a:lnTo>
                  <a:lnTo>
                    <a:pt x="358598" y="3601"/>
                  </a:lnTo>
                  <a:lnTo>
                    <a:pt x="402668" y="14064"/>
                  </a:lnTo>
                  <a:lnTo>
                    <a:pt x="444149" y="30873"/>
                  </a:lnTo>
                  <a:lnTo>
                    <a:pt x="482557" y="53517"/>
                  </a:lnTo>
                  <a:lnTo>
                    <a:pt x="517410" y="81481"/>
                  </a:lnTo>
                  <a:lnTo>
                    <a:pt x="548224" y="114251"/>
                  </a:lnTo>
                  <a:lnTo>
                    <a:pt x="574519" y="151315"/>
                  </a:lnTo>
                  <a:lnTo>
                    <a:pt x="595810" y="192159"/>
                  </a:lnTo>
                  <a:lnTo>
                    <a:pt x="611616" y="236268"/>
                  </a:lnTo>
                  <a:lnTo>
                    <a:pt x="621453" y="283130"/>
                  </a:lnTo>
                  <a:lnTo>
                    <a:pt x="624839" y="332231"/>
                  </a:lnTo>
                  <a:lnTo>
                    <a:pt x="621453" y="381333"/>
                  </a:lnTo>
                  <a:lnTo>
                    <a:pt x="611616" y="428195"/>
                  </a:lnTo>
                  <a:lnTo>
                    <a:pt x="595810" y="472304"/>
                  </a:lnTo>
                  <a:lnTo>
                    <a:pt x="574519" y="513148"/>
                  </a:lnTo>
                  <a:lnTo>
                    <a:pt x="548224" y="550212"/>
                  </a:lnTo>
                  <a:lnTo>
                    <a:pt x="517410" y="582982"/>
                  </a:lnTo>
                  <a:lnTo>
                    <a:pt x="482557" y="610946"/>
                  </a:lnTo>
                  <a:lnTo>
                    <a:pt x="444149" y="633590"/>
                  </a:lnTo>
                  <a:lnTo>
                    <a:pt x="402668" y="650399"/>
                  </a:lnTo>
                  <a:lnTo>
                    <a:pt x="358598" y="660862"/>
                  </a:lnTo>
                  <a:lnTo>
                    <a:pt x="312420" y="664463"/>
                  </a:lnTo>
                  <a:lnTo>
                    <a:pt x="266241" y="660862"/>
                  </a:lnTo>
                  <a:lnTo>
                    <a:pt x="222171" y="650399"/>
                  </a:lnTo>
                  <a:lnTo>
                    <a:pt x="180690" y="633590"/>
                  </a:lnTo>
                  <a:lnTo>
                    <a:pt x="142282" y="610946"/>
                  </a:lnTo>
                  <a:lnTo>
                    <a:pt x="107429" y="582982"/>
                  </a:lnTo>
                  <a:lnTo>
                    <a:pt x="76615" y="550212"/>
                  </a:lnTo>
                  <a:lnTo>
                    <a:pt x="50320" y="513148"/>
                  </a:lnTo>
                  <a:lnTo>
                    <a:pt x="29029" y="472304"/>
                  </a:lnTo>
                  <a:lnTo>
                    <a:pt x="13223" y="428195"/>
                  </a:lnTo>
                  <a:lnTo>
                    <a:pt x="3386" y="381333"/>
                  </a:lnTo>
                  <a:lnTo>
                    <a:pt x="0" y="332231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90622" y="5212842"/>
              <a:ext cx="889000" cy="855344"/>
            </a:xfrm>
            <a:custGeom>
              <a:avLst/>
              <a:gdLst/>
              <a:ahLst/>
              <a:cxnLst/>
              <a:rect l="l" t="t" r="r" b="b"/>
              <a:pathLst>
                <a:path w="889000" h="855345">
                  <a:moveTo>
                    <a:pt x="444245" y="0"/>
                  </a:moveTo>
                  <a:lnTo>
                    <a:pt x="395838" y="2508"/>
                  </a:lnTo>
                  <a:lnTo>
                    <a:pt x="348940" y="9859"/>
                  </a:lnTo>
                  <a:lnTo>
                    <a:pt x="303824" y="21793"/>
                  </a:lnTo>
                  <a:lnTo>
                    <a:pt x="260760" y="38048"/>
                  </a:lnTo>
                  <a:lnTo>
                    <a:pt x="220020" y="58363"/>
                  </a:lnTo>
                  <a:lnTo>
                    <a:pt x="181874" y="82478"/>
                  </a:lnTo>
                  <a:lnTo>
                    <a:pt x="146592" y="110133"/>
                  </a:lnTo>
                  <a:lnTo>
                    <a:pt x="114447" y="141065"/>
                  </a:lnTo>
                  <a:lnTo>
                    <a:pt x="85709" y="175016"/>
                  </a:lnTo>
                  <a:lnTo>
                    <a:pt x="60649" y="211723"/>
                  </a:lnTo>
                  <a:lnTo>
                    <a:pt x="39538" y="250926"/>
                  </a:lnTo>
                  <a:lnTo>
                    <a:pt x="22646" y="292364"/>
                  </a:lnTo>
                  <a:lnTo>
                    <a:pt x="10245" y="335776"/>
                  </a:lnTo>
                  <a:lnTo>
                    <a:pt x="2606" y="380902"/>
                  </a:lnTo>
                  <a:lnTo>
                    <a:pt x="0" y="427481"/>
                  </a:lnTo>
                  <a:lnTo>
                    <a:pt x="2606" y="474061"/>
                  </a:lnTo>
                  <a:lnTo>
                    <a:pt x="10245" y="519187"/>
                  </a:lnTo>
                  <a:lnTo>
                    <a:pt x="22646" y="562599"/>
                  </a:lnTo>
                  <a:lnTo>
                    <a:pt x="39538" y="604037"/>
                  </a:lnTo>
                  <a:lnTo>
                    <a:pt x="60649" y="643240"/>
                  </a:lnTo>
                  <a:lnTo>
                    <a:pt x="85709" y="679947"/>
                  </a:lnTo>
                  <a:lnTo>
                    <a:pt x="114447" y="713898"/>
                  </a:lnTo>
                  <a:lnTo>
                    <a:pt x="146592" y="744830"/>
                  </a:lnTo>
                  <a:lnTo>
                    <a:pt x="181874" y="772485"/>
                  </a:lnTo>
                  <a:lnTo>
                    <a:pt x="220020" y="796600"/>
                  </a:lnTo>
                  <a:lnTo>
                    <a:pt x="260760" y="816915"/>
                  </a:lnTo>
                  <a:lnTo>
                    <a:pt x="303824" y="833170"/>
                  </a:lnTo>
                  <a:lnTo>
                    <a:pt x="348940" y="845104"/>
                  </a:lnTo>
                  <a:lnTo>
                    <a:pt x="395838" y="852455"/>
                  </a:lnTo>
                  <a:lnTo>
                    <a:pt x="444245" y="854963"/>
                  </a:lnTo>
                  <a:lnTo>
                    <a:pt x="492653" y="852455"/>
                  </a:lnTo>
                  <a:lnTo>
                    <a:pt x="539551" y="845104"/>
                  </a:lnTo>
                  <a:lnTo>
                    <a:pt x="584667" y="833170"/>
                  </a:lnTo>
                  <a:lnTo>
                    <a:pt x="627731" y="816915"/>
                  </a:lnTo>
                  <a:lnTo>
                    <a:pt x="668471" y="796600"/>
                  </a:lnTo>
                  <a:lnTo>
                    <a:pt x="706617" y="772485"/>
                  </a:lnTo>
                  <a:lnTo>
                    <a:pt x="741899" y="744830"/>
                  </a:lnTo>
                  <a:lnTo>
                    <a:pt x="774044" y="713898"/>
                  </a:lnTo>
                  <a:lnTo>
                    <a:pt x="802782" y="679947"/>
                  </a:lnTo>
                  <a:lnTo>
                    <a:pt x="827842" y="643240"/>
                  </a:lnTo>
                  <a:lnTo>
                    <a:pt x="848953" y="604037"/>
                  </a:lnTo>
                  <a:lnTo>
                    <a:pt x="865845" y="562599"/>
                  </a:lnTo>
                  <a:lnTo>
                    <a:pt x="878246" y="519187"/>
                  </a:lnTo>
                  <a:lnTo>
                    <a:pt x="885885" y="474061"/>
                  </a:lnTo>
                  <a:lnTo>
                    <a:pt x="888491" y="427481"/>
                  </a:lnTo>
                  <a:lnTo>
                    <a:pt x="885885" y="380902"/>
                  </a:lnTo>
                  <a:lnTo>
                    <a:pt x="878246" y="335776"/>
                  </a:lnTo>
                  <a:lnTo>
                    <a:pt x="865845" y="292364"/>
                  </a:lnTo>
                  <a:lnTo>
                    <a:pt x="848953" y="250926"/>
                  </a:lnTo>
                  <a:lnTo>
                    <a:pt x="827842" y="211723"/>
                  </a:lnTo>
                  <a:lnTo>
                    <a:pt x="802782" y="175016"/>
                  </a:lnTo>
                  <a:lnTo>
                    <a:pt x="774044" y="141065"/>
                  </a:lnTo>
                  <a:lnTo>
                    <a:pt x="741899" y="110133"/>
                  </a:lnTo>
                  <a:lnTo>
                    <a:pt x="706617" y="82478"/>
                  </a:lnTo>
                  <a:lnTo>
                    <a:pt x="668471" y="58363"/>
                  </a:lnTo>
                  <a:lnTo>
                    <a:pt x="627731" y="38048"/>
                  </a:lnTo>
                  <a:lnTo>
                    <a:pt x="584667" y="21793"/>
                  </a:lnTo>
                  <a:lnTo>
                    <a:pt x="539551" y="9859"/>
                  </a:lnTo>
                  <a:lnTo>
                    <a:pt x="492653" y="2508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90622" y="5212842"/>
              <a:ext cx="889000" cy="855344"/>
            </a:xfrm>
            <a:custGeom>
              <a:avLst/>
              <a:gdLst/>
              <a:ahLst/>
              <a:cxnLst/>
              <a:rect l="l" t="t" r="r" b="b"/>
              <a:pathLst>
                <a:path w="889000" h="855345">
                  <a:moveTo>
                    <a:pt x="0" y="427481"/>
                  </a:moveTo>
                  <a:lnTo>
                    <a:pt x="2606" y="380902"/>
                  </a:lnTo>
                  <a:lnTo>
                    <a:pt x="10245" y="335776"/>
                  </a:lnTo>
                  <a:lnTo>
                    <a:pt x="22646" y="292364"/>
                  </a:lnTo>
                  <a:lnTo>
                    <a:pt x="39538" y="250926"/>
                  </a:lnTo>
                  <a:lnTo>
                    <a:pt x="60649" y="211723"/>
                  </a:lnTo>
                  <a:lnTo>
                    <a:pt x="85709" y="175016"/>
                  </a:lnTo>
                  <a:lnTo>
                    <a:pt x="114447" y="141065"/>
                  </a:lnTo>
                  <a:lnTo>
                    <a:pt x="146592" y="110133"/>
                  </a:lnTo>
                  <a:lnTo>
                    <a:pt x="181874" y="82478"/>
                  </a:lnTo>
                  <a:lnTo>
                    <a:pt x="220020" y="58363"/>
                  </a:lnTo>
                  <a:lnTo>
                    <a:pt x="260760" y="38048"/>
                  </a:lnTo>
                  <a:lnTo>
                    <a:pt x="303824" y="21793"/>
                  </a:lnTo>
                  <a:lnTo>
                    <a:pt x="348940" y="9859"/>
                  </a:lnTo>
                  <a:lnTo>
                    <a:pt x="395838" y="2508"/>
                  </a:lnTo>
                  <a:lnTo>
                    <a:pt x="444245" y="0"/>
                  </a:lnTo>
                  <a:lnTo>
                    <a:pt x="492653" y="2508"/>
                  </a:lnTo>
                  <a:lnTo>
                    <a:pt x="539551" y="9859"/>
                  </a:lnTo>
                  <a:lnTo>
                    <a:pt x="584667" y="21793"/>
                  </a:lnTo>
                  <a:lnTo>
                    <a:pt x="627731" y="38048"/>
                  </a:lnTo>
                  <a:lnTo>
                    <a:pt x="668471" y="58363"/>
                  </a:lnTo>
                  <a:lnTo>
                    <a:pt x="706617" y="82478"/>
                  </a:lnTo>
                  <a:lnTo>
                    <a:pt x="741899" y="110133"/>
                  </a:lnTo>
                  <a:lnTo>
                    <a:pt x="774044" y="141065"/>
                  </a:lnTo>
                  <a:lnTo>
                    <a:pt x="802782" y="175016"/>
                  </a:lnTo>
                  <a:lnTo>
                    <a:pt x="827842" y="211723"/>
                  </a:lnTo>
                  <a:lnTo>
                    <a:pt x="848953" y="250926"/>
                  </a:lnTo>
                  <a:lnTo>
                    <a:pt x="865845" y="292364"/>
                  </a:lnTo>
                  <a:lnTo>
                    <a:pt x="878246" y="335776"/>
                  </a:lnTo>
                  <a:lnTo>
                    <a:pt x="885885" y="380902"/>
                  </a:lnTo>
                  <a:lnTo>
                    <a:pt x="888491" y="427481"/>
                  </a:lnTo>
                  <a:lnTo>
                    <a:pt x="885885" y="474061"/>
                  </a:lnTo>
                  <a:lnTo>
                    <a:pt x="878246" y="519187"/>
                  </a:lnTo>
                  <a:lnTo>
                    <a:pt x="865845" y="562599"/>
                  </a:lnTo>
                  <a:lnTo>
                    <a:pt x="848953" y="604037"/>
                  </a:lnTo>
                  <a:lnTo>
                    <a:pt x="827842" y="643240"/>
                  </a:lnTo>
                  <a:lnTo>
                    <a:pt x="802782" y="679947"/>
                  </a:lnTo>
                  <a:lnTo>
                    <a:pt x="774044" y="713898"/>
                  </a:lnTo>
                  <a:lnTo>
                    <a:pt x="741899" y="744830"/>
                  </a:lnTo>
                  <a:lnTo>
                    <a:pt x="706617" y="772485"/>
                  </a:lnTo>
                  <a:lnTo>
                    <a:pt x="668471" y="796600"/>
                  </a:lnTo>
                  <a:lnTo>
                    <a:pt x="627731" y="816915"/>
                  </a:lnTo>
                  <a:lnTo>
                    <a:pt x="584667" y="833170"/>
                  </a:lnTo>
                  <a:lnTo>
                    <a:pt x="539551" y="845104"/>
                  </a:lnTo>
                  <a:lnTo>
                    <a:pt x="492653" y="852455"/>
                  </a:lnTo>
                  <a:lnTo>
                    <a:pt x="444245" y="854963"/>
                  </a:lnTo>
                  <a:lnTo>
                    <a:pt x="395838" y="852455"/>
                  </a:lnTo>
                  <a:lnTo>
                    <a:pt x="348940" y="845104"/>
                  </a:lnTo>
                  <a:lnTo>
                    <a:pt x="303824" y="833170"/>
                  </a:lnTo>
                  <a:lnTo>
                    <a:pt x="260760" y="816915"/>
                  </a:lnTo>
                  <a:lnTo>
                    <a:pt x="220020" y="796600"/>
                  </a:lnTo>
                  <a:lnTo>
                    <a:pt x="181874" y="772485"/>
                  </a:lnTo>
                  <a:lnTo>
                    <a:pt x="146592" y="744830"/>
                  </a:lnTo>
                  <a:lnTo>
                    <a:pt x="114447" y="713898"/>
                  </a:lnTo>
                  <a:lnTo>
                    <a:pt x="85709" y="679947"/>
                  </a:lnTo>
                  <a:lnTo>
                    <a:pt x="60649" y="643240"/>
                  </a:lnTo>
                  <a:lnTo>
                    <a:pt x="39538" y="604037"/>
                  </a:lnTo>
                  <a:lnTo>
                    <a:pt x="22646" y="562599"/>
                  </a:lnTo>
                  <a:lnTo>
                    <a:pt x="10245" y="519187"/>
                  </a:lnTo>
                  <a:lnTo>
                    <a:pt x="2606" y="474061"/>
                  </a:lnTo>
                  <a:lnTo>
                    <a:pt x="0" y="427481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30857" y="909066"/>
              <a:ext cx="239395" cy="273050"/>
            </a:xfrm>
            <a:custGeom>
              <a:avLst/>
              <a:gdLst/>
              <a:ahLst/>
              <a:cxnLst/>
              <a:rect l="l" t="t" r="r" b="b"/>
              <a:pathLst>
                <a:path w="239394" h="273050">
                  <a:moveTo>
                    <a:pt x="119634" y="0"/>
                  </a:moveTo>
                  <a:lnTo>
                    <a:pt x="73080" y="10721"/>
                  </a:lnTo>
                  <a:lnTo>
                    <a:pt x="35051" y="39957"/>
                  </a:lnTo>
                  <a:lnTo>
                    <a:pt x="9405" y="83313"/>
                  </a:lnTo>
                  <a:lnTo>
                    <a:pt x="0" y="136398"/>
                  </a:lnTo>
                  <a:lnTo>
                    <a:pt x="9405" y="189482"/>
                  </a:lnTo>
                  <a:lnTo>
                    <a:pt x="35051" y="232838"/>
                  </a:lnTo>
                  <a:lnTo>
                    <a:pt x="73080" y="262074"/>
                  </a:lnTo>
                  <a:lnTo>
                    <a:pt x="119634" y="272796"/>
                  </a:lnTo>
                  <a:lnTo>
                    <a:pt x="166187" y="262074"/>
                  </a:lnTo>
                  <a:lnTo>
                    <a:pt x="204215" y="232838"/>
                  </a:lnTo>
                  <a:lnTo>
                    <a:pt x="229862" y="189482"/>
                  </a:lnTo>
                  <a:lnTo>
                    <a:pt x="239267" y="136398"/>
                  </a:lnTo>
                  <a:lnTo>
                    <a:pt x="229862" y="83313"/>
                  </a:lnTo>
                  <a:lnTo>
                    <a:pt x="204215" y="39957"/>
                  </a:lnTo>
                  <a:lnTo>
                    <a:pt x="166187" y="10721"/>
                  </a:lnTo>
                  <a:lnTo>
                    <a:pt x="119634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30857" y="909066"/>
              <a:ext cx="239395" cy="273050"/>
            </a:xfrm>
            <a:custGeom>
              <a:avLst/>
              <a:gdLst/>
              <a:ahLst/>
              <a:cxnLst/>
              <a:rect l="l" t="t" r="r" b="b"/>
              <a:pathLst>
                <a:path w="239394" h="273050">
                  <a:moveTo>
                    <a:pt x="0" y="136398"/>
                  </a:moveTo>
                  <a:lnTo>
                    <a:pt x="9405" y="83313"/>
                  </a:lnTo>
                  <a:lnTo>
                    <a:pt x="35051" y="39957"/>
                  </a:lnTo>
                  <a:lnTo>
                    <a:pt x="73080" y="10721"/>
                  </a:lnTo>
                  <a:lnTo>
                    <a:pt x="119634" y="0"/>
                  </a:lnTo>
                  <a:lnTo>
                    <a:pt x="166187" y="10721"/>
                  </a:lnTo>
                  <a:lnTo>
                    <a:pt x="204215" y="39957"/>
                  </a:lnTo>
                  <a:lnTo>
                    <a:pt x="229862" y="83313"/>
                  </a:lnTo>
                  <a:lnTo>
                    <a:pt x="239267" y="136398"/>
                  </a:lnTo>
                  <a:lnTo>
                    <a:pt x="229862" y="189482"/>
                  </a:lnTo>
                  <a:lnTo>
                    <a:pt x="204215" y="232838"/>
                  </a:lnTo>
                  <a:lnTo>
                    <a:pt x="166187" y="262074"/>
                  </a:lnTo>
                  <a:lnTo>
                    <a:pt x="119634" y="272796"/>
                  </a:lnTo>
                  <a:lnTo>
                    <a:pt x="73080" y="262074"/>
                  </a:lnTo>
                  <a:lnTo>
                    <a:pt x="35051" y="232838"/>
                  </a:lnTo>
                  <a:lnTo>
                    <a:pt x="9405" y="189482"/>
                  </a:lnTo>
                  <a:lnTo>
                    <a:pt x="0" y="136398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85750" y="2134362"/>
              <a:ext cx="687705" cy="767080"/>
            </a:xfrm>
            <a:custGeom>
              <a:avLst/>
              <a:gdLst/>
              <a:ahLst/>
              <a:cxnLst/>
              <a:rect l="l" t="t" r="r" b="b"/>
              <a:pathLst>
                <a:path w="687705" h="767080">
                  <a:moveTo>
                    <a:pt x="343662" y="0"/>
                  </a:moveTo>
                  <a:lnTo>
                    <a:pt x="297028" y="3498"/>
                  </a:lnTo>
                  <a:lnTo>
                    <a:pt x="252302" y="13689"/>
                  </a:lnTo>
                  <a:lnTo>
                    <a:pt x="209892" y="30116"/>
                  </a:lnTo>
                  <a:lnTo>
                    <a:pt x="170208" y="52323"/>
                  </a:lnTo>
                  <a:lnTo>
                    <a:pt x="133659" y="79854"/>
                  </a:lnTo>
                  <a:lnTo>
                    <a:pt x="100655" y="112252"/>
                  </a:lnTo>
                  <a:lnTo>
                    <a:pt x="71605" y="149060"/>
                  </a:lnTo>
                  <a:lnTo>
                    <a:pt x="46919" y="189822"/>
                  </a:lnTo>
                  <a:lnTo>
                    <a:pt x="27006" y="234082"/>
                  </a:lnTo>
                  <a:lnTo>
                    <a:pt x="12275" y="281384"/>
                  </a:lnTo>
                  <a:lnTo>
                    <a:pt x="3137" y="331270"/>
                  </a:lnTo>
                  <a:lnTo>
                    <a:pt x="0" y="383286"/>
                  </a:lnTo>
                  <a:lnTo>
                    <a:pt x="3137" y="435301"/>
                  </a:lnTo>
                  <a:lnTo>
                    <a:pt x="12275" y="485187"/>
                  </a:lnTo>
                  <a:lnTo>
                    <a:pt x="27006" y="532489"/>
                  </a:lnTo>
                  <a:lnTo>
                    <a:pt x="46919" y="576749"/>
                  </a:lnTo>
                  <a:lnTo>
                    <a:pt x="71605" y="617511"/>
                  </a:lnTo>
                  <a:lnTo>
                    <a:pt x="100655" y="654319"/>
                  </a:lnTo>
                  <a:lnTo>
                    <a:pt x="133659" y="686717"/>
                  </a:lnTo>
                  <a:lnTo>
                    <a:pt x="170208" y="714248"/>
                  </a:lnTo>
                  <a:lnTo>
                    <a:pt x="209892" y="736455"/>
                  </a:lnTo>
                  <a:lnTo>
                    <a:pt x="252302" y="752882"/>
                  </a:lnTo>
                  <a:lnTo>
                    <a:pt x="297028" y="763073"/>
                  </a:lnTo>
                  <a:lnTo>
                    <a:pt x="343662" y="766572"/>
                  </a:lnTo>
                  <a:lnTo>
                    <a:pt x="390295" y="763073"/>
                  </a:lnTo>
                  <a:lnTo>
                    <a:pt x="435021" y="752882"/>
                  </a:lnTo>
                  <a:lnTo>
                    <a:pt x="477431" y="736455"/>
                  </a:lnTo>
                  <a:lnTo>
                    <a:pt x="517115" y="714248"/>
                  </a:lnTo>
                  <a:lnTo>
                    <a:pt x="553664" y="686717"/>
                  </a:lnTo>
                  <a:lnTo>
                    <a:pt x="586668" y="654319"/>
                  </a:lnTo>
                  <a:lnTo>
                    <a:pt x="615718" y="617511"/>
                  </a:lnTo>
                  <a:lnTo>
                    <a:pt x="640404" y="576749"/>
                  </a:lnTo>
                  <a:lnTo>
                    <a:pt x="660317" y="532489"/>
                  </a:lnTo>
                  <a:lnTo>
                    <a:pt x="675048" y="485187"/>
                  </a:lnTo>
                  <a:lnTo>
                    <a:pt x="684186" y="435301"/>
                  </a:lnTo>
                  <a:lnTo>
                    <a:pt x="687324" y="383286"/>
                  </a:lnTo>
                  <a:lnTo>
                    <a:pt x="684186" y="331270"/>
                  </a:lnTo>
                  <a:lnTo>
                    <a:pt x="675048" y="281384"/>
                  </a:lnTo>
                  <a:lnTo>
                    <a:pt x="660317" y="234082"/>
                  </a:lnTo>
                  <a:lnTo>
                    <a:pt x="640404" y="189822"/>
                  </a:lnTo>
                  <a:lnTo>
                    <a:pt x="615718" y="149060"/>
                  </a:lnTo>
                  <a:lnTo>
                    <a:pt x="586668" y="112252"/>
                  </a:lnTo>
                  <a:lnTo>
                    <a:pt x="553664" y="79854"/>
                  </a:lnTo>
                  <a:lnTo>
                    <a:pt x="517115" y="52324"/>
                  </a:lnTo>
                  <a:lnTo>
                    <a:pt x="477431" y="30116"/>
                  </a:lnTo>
                  <a:lnTo>
                    <a:pt x="435021" y="13689"/>
                  </a:lnTo>
                  <a:lnTo>
                    <a:pt x="390295" y="3498"/>
                  </a:lnTo>
                  <a:lnTo>
                    <a:pt x="34366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85750" y="2134362"/>
              <a:ext cx="687705" cy="767080"/>
            </a:xfrm>
            <a:custGeom>
              <a:avLst/>
              <a:gdLst/>
              <a:ahLst/>
              <a:cxnLst/>
              <a:rect l="l" t="t" r="r" b="b"/>
              <a:pathLst>
                <a:path w="687705" h="767080">
                  <a:moveTo>
                    <a:pt x="0" y="383286"/>
                  </a:moveTo>
                  <a:lnTo>
                    <a:pt x="3137" y="331270"/>
                  </a:lnTo>
                  <a:lnTo>
                    <a:pt x="12275" y="281384"/>
                  </a:lnTo>
                  <a:lnTo>
                    <a:pt x="27006" y="234082"/>
                  </a:lnTo>
                  <a:lnTo>
                    <a:pt x="46919" y="189822"/>
                  </a:lnTo>
                  <a:lnTo>
                    <a:pt x="71605" y="149060"/>
                  </a:lnTo>
                  <a:lnTo>
                    <a:pt x="100655" y="112252"/>
                  </a:lnTo>
                  <a:lnTo>
                    <a:pt x="133659" y="79854"/>
                  </a:lnTo>
                  <a:lnTo>
                    <a:pt x="170208" y="52323"/>
                  </a:lnTo>
                  <a:lnTo>
                    <a:pt x="209892" y="30116"/>
                  </a:lnTo>
                  <a:lnTo>
                    <a:pt x="252302" y="13689"/>
                  </a:lnTo>
                  <a:lnTo>
                    <a:pt x="297028" y="3498"/>
                  </a:lnTo>
                  <a:lnTo>
                    <a:pt x="343662" y="0"/>
                  </a:lnTo>
                  <a:lnTo>
                    <a:pt x="390295" y="3498"/>
                  </a:lnTo>
                  <a:lnTo>
                    <a:pt x="435021" y="13689"/>
                  </a:lnTo>
                  <a:lnTo>
                    <a:pt x="477431" y="30116"/>
                  </a:lnTo>
                  <a:lnTo>
                    <a:pt x="517115" y="52324"/>
                  </a:lnTo>
                  <a:lnTo>
                    <a:pt x="553664" y="79854"/>
                  </a:lnTo>
                  <a:lnTo>
                    <a:pt x="586668" y="112252"/>
                  </a:lnTo>
                  <a:lnTo>
                    <a:pt x="615718" y="149060"/>
                  </a:lnTo>
                  <a:lnTo>
                    <a:pt x="640404" y="189822"/>
                  </a:lnTo>
                  <a:lnTo>
                    <a:pt x="660317" y="234082"/>
                  </a:lnTo>
                  <a:lnTo>
                    <a:pt x="675048" y="281384"/>
                  </a:lnTo>
                  <a:lnTo>
                    <a:pt x="684186" y="331270"/>
                  </a:lnTo>
                  <a:lnTo>
                    <a:pt x="687324" y="383286"/>
                  </a:lnTo>
                  <a:lnTo>
                    <a:pt x="684186" y="435301"/>
                  </a:lnTo>
                  <a:lnTo>
                    <a:pt x="675048" y="485187"/>
                  </a:lnTo>
                  <a:lnTo>
                    <a:pt x="660317" y="532489"/>
                  </a:lnTo>
                  <a:lnTo>
                    <a:pt x="640404" y="576749"/>
                  </a:lnTo>
                  <a:lnTo>
                    <a:pt x="615718" y="617511"/>
                  </a:lnTo>
                  <a:lnTo>
                    <a:pt x="586668" y="654319"/>
                  </a:lnTo>
                  <a:lnTo>
                    <a:pt x="553664" y="686717"/>
                  </a:lnTo>
                  <a:lnTo>
                    <a:pt x="517115" y="714248"/>
                  </a:lnTo>
                  <a:lnTo>
                    <a:pt x="477431" y="736455"/>
                  </a:lnTo>
                  <a:lnTo>
                    <a:pt x="435021" y="752882"/>
                  </a:lnTo>
                  <a:lnTo>
                    <a:pt x="390295" y="763073"/>
                  </a:lnTo>
                  <a:lnTo>
                    <a:pt x="343662" y="766572"/>
                  </a:lnTo>
                  <a:lnTo>
                    <a:pt x="297028" y="763073"/>
                  </a:lnTo>
                  <a:lnTo>
                    <a:pt x="252302" y="752882"/>
                  </a:lnTo>
                  <a:lnTo>
                    <a:pt x="209892" y="736455"/>
                  </a:lnTo>
                  <a:lnTo>
                    <a:pt x="170208" y="714248"/>
                  </a:lnTo>
                  <a:lnTo>
                    <a:pt x="133659" y="686717"/>
                  </a:lnTo>
                  <a:lnTo>
                    <a:pt x="100655" y="654319"/>
                  </a:lnTo>
                  <a:lnTo>
                    <a:pt x="71605" y="617511"/>
                  </a:lnTo>
                  <a:lnTo>
                    <a:pt x="46919" y="576749"/>
                  </a:lnTo>
                  <a:lnTo>
                    <a:pt x="27006" y="532489"/>
                  </a:lnTo>
                  <a:lnTo>
                    <a:pt x="12275" y="485187"/>
                  </a:lnTo>
                  <a:lnTo>
                    <a:pt x="3137" y="435301"/>
                  </a:lnTo>
                  <a:lnTo>
                    <a:pt x="0" y="383286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78546" y="2574798"/>
              <a:ext cx="422275" cy="393700"/>
            </a:xfrm>
            <a:custGeom>
              <a:avLst/>
              <a:gdLst/>
              <a:ahLst/>
              <a:cxnLst/>
              <a:rect l="l" t="t" r="r" b="b"/>
              <a:pathLst>
                <a:path w="422275" h="393700">
                  <a:moveTo>
                    <a:pt x="211074" y="0"/>
                  </a:moveTo>
                  <a:lnTo>
                    <a:pt x="162672" y="5191"/>
                  </a:lnTo>
                  <a:lnTo>
                    <a:pt x="118243" y="19980"/>
                  </a:lnTo>
                  <a:lnTo>
                    <a:pt x="79052" y="43187"/>
                  </a:lnTo>
                  <a:lnTo>
                    <a:pt x="46366" y="73631"/>
                  </a:lnTo>
                  <a:lnTo>
                    <a:pt x="21451" y="110134"/>
                  </a:lnTo>
                  <a:lnTo>
                    <a:pt x="5573" y="151515"/>
                  </a:lnTo>
                  <a:lnTo>
                    <a:pt x="0" y="196596"/>
                  </a:lnTo>
                  <a:lnTo>
                    <a:pt x="5573" y="241676"/>
                  </a:lnTo>
                  <a:lnTo>
                    <a:pt x="21451" y="283057"/>
                  </a:lnTo>
                  <a:lnTo>
                    <a:pt x="46366" y="319560"/>
                  </a:lnTo>
                  <a:lnTo>
                    <a:pt x="79052" y="350004"/>
                  </a:lnTo>
                  <a:lnTo>
                    <a:pt x="118243" y="373211"/>
                  </a:lnTo>
                  <a:lnTo>
                    <a:pt x="162672" y="388000"/>
                  </a:lnTo>
                  <a:lnTo>
                    <a:pt x="211074" y="393191"/>
                  </a:lnTo>
                  <a:lnTo>
                    <a:pt x="259475" y="388000"/>
                  </a:lnTo>
                  <a:lnTo>
                    <a:pt x="303904" y="373211"/>
                  </a:lnTo>
                  <a:lnTo>
                    <a:pt x="343095" y="350004"/>
                  </a:lnTo>
                  <a:lnTo>
                    <a:pt x="375781" y="319560"/>
                  </a:lnTo>
                  <a:lnTo>
                    <a:pt x="400696" y="283057"/>
                  </a:lnTo>
                  <a:lnTo>
                    <a:pt x="416574" y="241676"/>
                  </a:lnTo>
                  <a:lnTo>
                    <a:pt x="422148" y="196596"/>
                  </a:lnTo>
                  <a:lnTo>
                    <a:pt x="416574" y="151515"/>
                  </a:lnTo>
                  <a:lnTo>
                    <a:pt x="400696" y="110134"/>
                  </a:lnTo>
                  <a:lnTo>
                    <a:pt x="375781" y="73631"/>
                  </a:lnTo>
                  <a:lnTo>
                    <a:pt x="343095" y="43187"/>
                  </a:lnTo>
                  <a:lnTo>
                    <a:pt x="303904" y="19980"/>
                  </a:lnTo>
                  <a:lnTo>
                    <a:pt x="259475" y="5191"/>
                  </a:lnTo>
                  <a:lnTo>
                    <a:pt x="211074" y="0"/>
                  </a:lnTo>
                  <a:close/>
                </a:path>
              </a:pathLst>
            </a:custGeom>
            <a:solidFill>
              <a:srgbClr val="F1AA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178546" y="2574798"/>
              <a:ext cx="422275" cy="393700"/>
            </a:xfrm>
            <a:custGeom>
              <a:avLst/>
              <a:gdLst/>
              <a:ahLst/>
              <a:cxnLst/>
              <a:rect l="l" t="t" r="r" b="b"/>
              <a:pathLst>
                <a:path w="422275" h="393700">
                  <a:moveTo>
                    <a:pt x="0" y="196596"/>
                  </a:moveTo>
                  <a:lnTo>
                    <a:pt x="5573" y="151515"/>
                  </a:lnTo>
                  <a:lnTo>
                    <a:pt x="21451" y="110134"/>
                  </a:lnTo>
                  <a:lnTo>
                    <a:pt x="46366" y="73631"/>
                  </a:lnTo>
                  <a:lnTo>
                    <a:pt x="79052" y="43187"/>
                  </a:lnTo>
                  <a:lnTo>
                    <a:pt x="118243" y="19980"/>
                  </a:lnTo>
                  <a:lnTo>
                    <a:pt x="162672" y="5191"/>
                  </a:lnTo>
                  <a:lnTo>
                    <a:pt x="211074" y="0"/>
                  </a:lnTo>
                  <a:lnTo>
                    <a:pt x="259475" y="5191"/>
                  </a:lnTo>
                  <a:lnTo>
                    <a:pt x="303904" y="19980"/>
                  </a:lnTo>
                  <a:lnTo>
                    <a:pt x="343095" y="43187"/>
                  </a:lnTo>
                  <a:lnTo>
                    <a:pt x="375781" y="73631"/>
                  </a:lnTo>
                  <a:lnTo>
                    <a:pt x="400696" y="110134"/>
                  </a:lnTo>
                  <a:lnTo>
                    <a:pt x="416574" y="151515"/>
                  </a:lnTo>
                  <a:lnTo>
                    <a:pt x="422148" y="196596"/>
                  </a:lnTo>
                  <a:lnTo>
                    <a:pt x="416574" y="241676"/>
                  </a:lnTo>
                  <a:lnTo>
                    <a:pt x="400696" y="283057"/>
                  </a:lnTo>
                  <a:lnTo>
                    <a:pt x="375781" y="319560"/>
                  </a:lnTo>
                  <a:lnTo>
                    <a:pt x="343095" y="350004"/>
                  </a:lnTo>
                  <a:lnTo>
                    <a:pt x="303904" y="373211"/>
                  </a:lnTo>
                  <a:lnTo>
                    <a:pt x="259475" y="388000"/>
                  </a:lnTo>
                  <a:lnTo>
                    <a:pt x="211074" y="393191"/>
                  </a:lnTo>
                  <a:lnTo>
                    <a:pt x="162672" y="388000"/>
                  </a:lnTo>
                  <a:lnTo>
                    <a:pt x="118243" y="373211"/>
                  </a:lnTo>
                  <a:lnTo>
                    <a:pt x="79052" y="350004"/>
                  </a:lnTo>
                  <a:lnTo>
                    <a:pt x="46366" y="319560"/>
                  </a:lnTo>
                  <a:lnTo>
                    <a:pt x="21451" y="283057"/>
                  </a:lnTo>
                  <a:lnTo>
                    <a:pt x="5573" y="241676"/>
                  </a:lnTo>
                  <a:lnTo>
                    <a:pt x="0" y="196596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149077" y="1837182"/>
              <a:ext cx="422275" cy="391795"/>
            </a:xfrm>
            <a:custGeom>
              <a:avLst/>
              <a:gdLst/>
              <a:ahLst/>
              <a:cxnLst/>
              <a:rect l="l" t="t" r="r" b="b"/>
              <a:pathLst>
                <a:path w="422275" h="391794">
                  <a:moveTo>
                    <a:pt x="211074" y="0"/>
                  </a:moveTo>
                  <a:lnTo>
                    <a:pt x="162672" y="5169"/>
                  </a:lnTo>
                  <a:lnTo>
                    <a:pt x="118243" y="19896"/>
                  </a:lnTo>
                  <a:lnTo>
                    <a:pt x="79052" y="43007"/>
                  </a:lnTo>
                  <a:lnTo>
                    <a:pt x="46366" y="73329"/>
                  </a:lnTo>
                  <a:lnTo>
                    <a:pt x="21451" y="109690"/>
                  </a:lnTo>
                  <a:lnTo>
                    <a:pt x="5573" y="150915"/>
                  </a:lnTo>
                  <a:lnTo>
                    <a:pt x="0" y="195833"/>
                  </a:lnTo>
                  <a:lnTo>
                    <a:pt x="5573" y="240752"/>
                  </a:lnTo>
                  <a:lnTo>
                    <a:pt x="21451" y="281977"/>
                  </a:lnTo>
                  <a:lnTo>
                    <a:pt x="46366" y="318338"/>
                  </a:lnTo>
                  <a:lnTo>
                    <a:pt x="79052" y="348660"/>
                  </a:lnTo>
                  <a:lnTo>
                    <a:pt x="118243" y="371771"/>
                  </a:lnTo>
                  <a:lnTo>
                    <a:pt x="162672" y="386498"/>
                  </a:lnTo>
                  <a:lnTo>
                    <a:pt x="211074" y="391667"/>
                  </a:lnTo>
                  <a:lnTo>
                    <a:pt x="259475" y="386498"/>
                  </a:lnTo>
                  <a:lnTo>
                    <a:pt x="303904" y="371771"/>
                  </a:lnTo>
                  <a:lnTo>
                    <a:pt x="343095" y="348660"/>
                  </a:lnTo>
                  <a:lnTo>
                    <a:pt x="375781" y="318338"/>
                  </a:lnTo>
                  <a:lnTo>
                    <a:pt x="400696" y="281977"/>
                  </a:lnTo>
                  <a:lnTo>
                    <a:pt x="416574" y="240752"/>
                  </a:lnTo>
                  <a:lnTo>
                    <a:pt x="422148" y="195833"/>
                  </a:lnTo>
                  <a:lnTo>
                    <a:pt x="416574" y="150915"/>
                  </a:lnTo>
                  <a:lnTo>
                    <a:pt x="400696" y="109690"/>
                  </a:lnTo>
                  <a:lnTo>
                    <a:pt x="375781" y="73329"/>
                  </a:lnTo>
                  <a:lnTo>
                    <a:pt x="343095" y="43007"/>
                  </a:lnTo>
                  <a:lnTo>
                    <a:pt x="303904" y="19896"/>
                  </a:lnTo>
                  <a:lnTo>
                    <a:pt x="259475" y="5169"/>
                  </a:lnTo>
                  <a:lnTo>
                    <a:pt x="211074" y="0"/>
                  </a:lnTo>
                  <a:close/>
                </a:path>
              </a:pathLst>
            </a:custGeom>
            <a:solidFill>
              <a:srgbClr val="95DC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149077" y="1837182"/>
              <a:ext cx="422275" cy="391795"/>
            </a:xfrm>
            <a:custGeom>
              <a:avLst/>
              <a:gdLst/>
              <a:ahLst/>
              <a:cxnLst/>
              <a:rect l="l" t="t" r="r" b="b"/>
              <a:pathLst>
                <a:path w="422275" h="391794">
                  <a:moveTo>
                    <a:pt x="0" y="195833"/>
                  </a:moveTo>
                  <a:lnTo>
                    <a:pt x="5573" y="150915"/>
                  </a:lnTo>
                  <a:lnTo>
                    <a:pt x="21451" y="109690"/>
                  </a:lnTo>
                  <a:lnTo>
                    <a:pt x="46366" y="73329"/>
                  </a:lnTo>
                  <a:lnTo>
                    <a:pt x="79052" y="43007"/>
                  </a:lnTo>
                  <a:lnTo>
                    <a:pt x="118243" y="19896"/>
                  </a:lnTo>
                  <a:lnTo>
                    <a:pt x="162672" y="5169"/>
                  </a:lnTo>
                  <a:lnTo>
                    <a:pt x="211074" y="0"/>
                  </a:lnTo>
                  <a:lnTo>
                    <a:pt x="259475" y="5169"/>
                  </a:lnTo>
                  <a:lnTo>
                    <a:pt x="303904" y="19896"/>
                  </a:lnTo>
                  <a:lnTo>
                    <a:pt x="343095" y="43007"/>
                  </a:lnTo>
                  <a:lnTo>
                    <a:pt x="375781" y="73329"/>
                  </a:lnTo>
                  <a:lnTo>
                    <a:pt x="400696" y="109690"/>
                  </a:lnTo>
                  <a:lnTo>
                    <a:pt x="416574" y="150915"/>
                  </a:lnTo>
                  <a:lnTo>
                    <a:pt x="422148" y="195833"/>
                  </a:lnTo>
                  <a:lnTo>
                    <a:pt x="416574" y="240752"/>
                  </a:lnTo>
                  <a:lnTo>
                    <a:pt x="400696" y="281977"/>
                  </a:lnTo>
                  <a:lnTo>
                    <a:pt x="375781" y="318338"/>
                  </a:lnTo>
                  <a:lnTo>
                    <a:pt x="343095" y="348660"/>
                  </a:lnTo>
                  <a:lnTo>
                    <a:pt x="303904" y="371771"/>
                  </a:lnTo>
                  <a:lnTo>
                    <a:pt x="259475" y="386498"/>
                  </a:lnTo>
                  <a:lnTo>
                    <a:pt x="211074" y="391667"/>
                  </a:lnTo>
                  <a:lnTo>
                    <a:pt x="162672" y="386498"/>
                  </a:lnTo>
                  <a:lnTo>
                    <a:pt x="118243" y="371771"/>
                  </a:lnTo>
                  <a:lnTo>
                    <a:pt x="79052" y="348660"/>
                  </a:lnTo>
                  <a:lnTo>
                    <a:pt x="46366" y="318338"/>
                  </a:lnTo>
                  <a:lnTo>
                    <a:pt x="21451" y="281977"/>
                  </a:lnTo>
                  <a:lnTo>
                    <a:pt x="5573" y="240752"/>
                  </a:lnTo>
                  <a:lnTo>
                    <a:pt x="0" y="195833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798558" y="1504950"/>
              <a:ext cx="363220" cy="292735"/>
            </a:xfrm>
            <a:custGeom>
              <a:avLst/>
              <a:gdLst/>
              <a:ahLst/>
              <a:cxnLst/>
              <a:rect l="l" t="t" r="r" b="b"/>
              <a:pathLst>
                <a:path w="363220" h="292735">
                  <a:moveTo>
                    <a:pt x="181356" y="0"/>
                  </a:moveTo>
                  <a:lnTo>
                    <a:pt x="133129" y="5228"/>
                  </a:lnTo>
                  <a:lnTo>
                    <a:pt x="89803" y="19981"/>
                  </a:lnTo>
                  <a:lnTo>
                    <a:pt x="53101" y="42862"/>
                  </a:lnTo>
                  <a:lnTo>
                    <a:pt x="24750" y="72474"/>
                  </a:lnTo>
                  <a:lnTo>
                    <a:pt x="6475" y="107420"/>
                  </a:lnTo>
                  <a:lnTo>
                    <a:pt x="0" y="146303"/>
                  </a:lnTo>
                  <a:lnTo>
                    <a:pt x="6475" y="185187"/>
                  </a:lnTo>
                  <a:lnTo>
                    <a:pt x="24750" y="220133"/>
                  </a:lnTo>
                  <a:lnTo>
                    <a:pt x="53101" y="249745"/>
                  </a:lnTo>
                  <a:lnTo>
                    <a:pt x="89803" y="272626"/>
                  </a:lnTo>
                  <a:lnTo>
                    <a:pt x="133129" y="287379"/>
                  </a:lnTo>
                  <a:lnTo>
                    <a:pt x="181356" y="292608"/>
                  </a:lnTo>
                  <a:lnTo>
                    <a:pt x="229582" y="287379"/>
                  </a:lnTo>
                  <a:lnTo>
                    <a:pt x="272908" y="272626"/>
                  </a:lnTo>
                  <a:lnTo>
                    <a:pt x="309610" y="249745"/>
                  </a:lnTo>
                  <a:lnTo>
                    <a:pt x="337961" y="220133"/>
                  </a:lnTo>
                  <a:lnTo>
                    <a:pt x="356236" y="185187"/>
                  </a:lnTo>
                  <a:lnTo>
                    <a:pt x="362712" y="146303"/>
                  </a:lnTo>
                  <a:lnTo>
                    <a:pt x="356236" y="107420"/>
                  </a:lnTo>
                  <a:lnTo>
                    <a:pt x="337961" y="72474"/>
                  </a:lnTo>
                  <a:lnTo>
                    <a:pt x="309610" y="42862"/>
                  </a:lnTo>
                  <a:lnTo>
                    <a:pt x="272908" y="19981"/>
                  </a:lnTo>
                  <a:lnTo>
                    <a:pt x="229582" y="5228"/>
                  </a:lnTo>
                  <a:lnTo>
                    <a:pt x="18135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798558" y="1504950"/>
              <a:ext cx="363220" cy="292735"/>
            </a:xfrm>
            <a:custGeom>
              <a:avLst/>
              <a:gdLst/>
              <a:ahLst/>
              <a:cxnLst/>
              <a:rect l="l" t="t" r="r" b="b"/>
              <a:pathLst>
                <a:path w="363220" h="292735">
                  <a:moveTo>
                    <a:pt x="0" y="146303"/>
                  </a:moveTo>
                  <a:lnTo>
                    <a:pt x="6475" y="107420"/>
                  </a:lnTo>
                  <a:lnTo>
                    <a:pt x="24750" y="72474"/>
                  </a:lnTo>
                  <a:lnTo>
                    <a:pt x="53101" y="42862"/>
                  </a:lnTo>
                  <a:lnTo>
                    <a:pt x="89803" y="19981"/>
                  </a:lnTo>
                  <a:lnTo>
                    <a:pt x="133129" y="5228"/>
                  </a:lnTo>
                  <a:lnTo>
                    <a:pt x="181356" y="0"/>
                  </a:lnTo>
                  <a:lnTo>
                    <a:pt x="229582" y="5228"/>
                  </a:lnTo>
                  <a:lnTo>
                    <a:pt x="272908" y="19981"/>
                  </a:lnTo>
                  <a:lnTo>
                    <a:pt x="309610" y="42862"/>
                  </a:lnTo>
                  <a:lnTo>
                    <a:pt x="337961" y="72474"/>
                  </a:lnTo>
                  <a:lnTo>
                    <a:pt x="356236" y="107420"/>
                  </a:lnTo>
                  <a:lnTo>
                    <a:pt x="362712" y="146303"/>
                  </a:lnTo>
                  <a:lnTo>
                    <a:pt x="356236" y="185187"/>
                  </a:lnTo>
                  <a:lnTo>
                    <a:pt x="337961" y="220133"/>
                  </a:lnTo>
                  <a:lnTo>
                    <a:pt x="309610" y="249745"/>
                  </a:lnTo>
                  <a:lnTo>
                    <a:pt x="272908" y="272626"/>
                  </a:lnTo>
                  <a:lnTo>
                    <a:pt x="229582" y="287379"/>
                  </a:lnTo>
                  <a:lnTo>
                    <a:pt x="181356" y="292608"/>
                  </a:lnTo>
                  <a:lnTo>
                    <a:pt x="133129" y="287379"/>
                  </a:lnTo>
                  <a:lnTo>
                    <a:pt x="89803" y="272626"/>
                  </a:lnTo>
                  <a:lnTo>
                    <a:pt x="53101" y="249745"/>
                  </a:lnTo>
                  <a:lnTo>
                    <a:pt x="24750" y="220133"/>
                  </a:lnTo>
                  <a:lnTo>
                    <a:pt x="6475" y="185187"/>
                  </a:lnTo>
                  <a:lnTo>
                    <a:pt x="0" y="146303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704325" y="2113026"/>
              <a:ext cx="363220" cy="291465"/>
            </a:xfrm>
            <a:custGeom>
              <a:avLst/>
              <a:gdLst/>
              <a:ahLst/>
              <a:cxnLst/>
              <a:rect l="l" t="t" r="r" b="b"/>
              <a:pathLst>
                <a:path w="363220" h="291464">
                  <a:moveTo>
                    <a:pt x="181355" y="0"/>
                  </a:moveTo>
                  <a:lnTo>
                    <a:pt x="133129" y="5198"/>
                  </a:lnTo>
                  <a:lnTo>
                    <a:pt x="89803" y="19868"/>
                  </a:lnTo>
                  <a:lnTo>
                    <a:pt x="53101" y="42624"/>
                  </a:lnTo>
                  <a:lnTo>
                    <a:pt x="24750" y="72079"/>
                  </a:lnTo>
                  <a:lnTo>
                    <a:pt x="6475" y="106847"/>
                  </a:lnTo>
                  <a:lnTo>
                    <a:pt x="0" y="145541"/>
                  </a:lnTo>
                  <a:lnTo>
                    <a:pt x="6475" y="184236"/>
                  </a:lnTo>
                  <a:lnTo>
                    <a:pt x="24750" y="219004"/>
                  </a:lnTo>
                  <a:lnTo>
                    <a:pt x="53101" y="248459"/>
                  </a:lnTo>
                  <a:lnTo>
                    <a:pt x="89803" y="271215"/>
                  </a:lnTo>
                  <a:lnTo>
                    <a:pt x="133129" y="285885"/>
                  </a:lnTo>
                  <a:lnTo>
                    <a:pt x="181355" y="291084"/>
                  </a:lnTo>
                  <a:lnTo>
                    <a:pt x="229582" y="285885"/>
                  </a:lnTo>
                  <a:lnTo>
                    <a:pt x="272908" y="271215"/>
                  </a:lnTo>
                  <a:lnTo>
                    <a:pt x="309610" y="248459"/>
                  </a:lnTo>
                  <a:lnTo>
                    <a:pt x="337961" y="219004"/>
                  </a:lnTo>
                  <a:lnTo>
                    <a:pt x="356236" y="184236"/>
                  </a:lnTo>
                  <a:lnTo>
                    <a:pt x="362712" y="145541"/>
                  </a:lnTo>
                  <a:lnTo>
                    <a:pt x="356236" y="106847"/>
                  </a:lnTo>
                  <a:lnTo>
                    <a:pt x="337961" y="72079"/>
                  </a:lnTo>
                  <a:lnTo>
                    <a:pt x="309610" y="42624"/>
                  </a:lnTo>
                  <a:lnTo>
                    <a:pt x="272908" y="19868"/>
                  </a:lnTo>
                  <a:lnTo>
                    <a:pt x="229582" y="519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D76D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704325" y="2113026"/>
              <a:ext cx="363220" cy="291465"/>
            </a:xfrm>
            <a:custGeom>
              <a:avLst/>
              <a:gdLst/>
              <a:ahLst/>
              <a:cxnLst/>
              <a:rect l="l" t="t" r="r" b="b"/>
              <a:pathLst>
                <a:path w="363220" h="291464">
                  <a:moveTo>
                    <a:pt x="0" y="145541"/>
                  </a:moveTo>
                  <a:lnTo>
                    <a:pt x="6475" y="106847"/>
                  </a:lnTo>
                  <a:lnTo>
                    <a:pt x="24750" y="72079"/>
                  </a:lnTo>
                  <a:lnTo>
                    <a:pt x="53101" y="42624"/>
                  </a:lnTo>
                  <a:lnTo>
                    <a:pt x="89803" y="19868"/>
                  </a:lnTo>
                  <a:lnTo>
                    <a:pt x="133129" y="5198"/>
                  </a:lnTo>
                  <a:lnTo>
                    <a:pt x="181355" y="0"/>
                  </a:lnTo>
                  <a:lnTo>
                    <a:pt x="229582" y="5198"/>
                  </a:lnTo>
                  <a:lnTo>
                    <a:pt x="272908" y="19868"/>
                  </a:lnTo>
                  <a:lnTo>
                    <a:pt x="309610" y="42624"/>
                  </a:lnTo>
                  <a:lnTo>
                    <a:pt x="337961" y="72079"/>
                  </a:lnTo>
                  <a:lnTo>
                    <a:pt x="356236" y="106847"/>
                  </a:lnTo>
                  <a:lnTo>
                    <a:pt x="362712" y="145541"/>
                  </a:lnTo>
                  <a:lnTo>
                    <a:pt x="356236" y="184236"/>
                  </a:lnTo>
                  <a:lnTo>
                    <a:pt x="337961" y="219004"/>
                  </a:lnTo>
                  <a:lnTo>
                    <a:pt x="309610" y="248459"/>
                  </a:lnTo>
                  <a:lnTo>
                    <a:pt x="272908" y="271215"/>
                  </a:lnTo>
                  <a:lnTo>
                    <a:pt x="229582" y="285885"/>
                  </a:lnTo>
                  <a:lnTo>
                    <a:pt x="181355" y="291084"/>
                  </a:lnTo>
                  <a:lnTo>
                    <a:pt x="133129" y="285885"/>
                  </a:lnTo>
                  <a:lnTo>
                    <a:pt x="89803" y="271215"/>
                  </a:lnTo>
                  <a:lnTo>
                    <a:pt x="53101" y="248459"/>
                  </a:lnTo>
                  <a:lnTo>
                    <a:pt x="24750" y="219004"/>
                  </a:lnTo>
                  <a:lnTo>
                    <a:pt x="6475" y="184236"/>
                  </a:lnTo>
                  <a:lnTo>
                    <a:pt x="0" y="145541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134349" y="1988058"/>
              <a:ext cx="363220" cy="292735"/>
            </a:xfrm>
            <a:custGeom>
              <a:avLst/>
              <a:gdLst/>
              <a:ahLst/>
              <a:cxnLst/>
              <a:rect l="l" t="t" r="r" b="b"/>
              <a:pathLst>
                <a:path w="363220" h="292735">
                  <a:moveTo>
                    <a:pt x="181355" y="0"/>
                  </a:moveTo>
                  <a:lnTo>
                    <a:pt x="133129" y="5228"/>
                  </a:lnTo>
                  <a:lnTo>
                    <a:pt x="89803" y="19981"/>
                  </a:lnTo>
                  <a:lnTo>
                    <a:pt x="53101" y="42862"/>
                  </a:lnTo>
                  <a:lnTo>
                    <a:pt x="24750" y="72474"/>
                  </a:lnTo>
                  <a:lnTo>
                    <a:pt x="6475" y="107420"/>
                  </a:lnTo>
                  <a:lnTo>
                    <a:pt x="0" y="146303"/>
                  </a:lnTo>
                  <a:lnTo>
                    <a:pt x="6475" y="185187"/>
                  </a:lnTo>
                  <a:lnTo>
                    <a:pt x="24750" y="220133"/>
                  </a:lnTo>
                  <a:lnTo>
                    <a:pt x="53101" y="249745"/>
                  </a:lnTo>
                  <a:lnTo>
                    <a:pt x="89803" y="272626"/>
                  </a:lnTo>
                  <a:lnTo>
                    <a:pt x="133129" y="287379"/>
                  </a:lnTo>
                  <a:lnTo>
                    <a:pt x="181355" y="292607"/>
                  </a:lnTo>
                  <a:lnTo>
                    <a:pt x="229582" y="287379"/>
                  </a:lnTo>
                  <a:lnTo>
                    <a:pt x="272908" y="272626"/>
                  </a:lnTo>
                  <a:lnTo>
                    <a:pt x="309610" y="249745"/>
                  </a:lnTo>
                  <a:lnTo>
                    <a:pt x="337961" y="220133"/>
                  </a:lnTo>
                  <a:lnTo>
                    <a:pt x="356236" y="185187"/>
                  </a:lnTo>
                  <a:lnTo>
                    <a:pt x="362711" y="146303"/>
                  </a:lnTo>
                  <a:lnTo>
                    <a:pt x="356236" y="107420"/>
                  </a:lnTo>
                  <a:lnTo>
                    <a:pt x="337961" y="72474"/>
                  </a:lnTo>
                  <a:lnTo>
                    <a:pt x="309610" y="42862"/>
                  </a:lnTo>
                  <a:lnTo>
                    <a:pt x="272908" y="19981"/>
                  </a:lnTo>
                  <a:lnTo>
                    <a:pt x="229582" y="522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8ED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134349" y="1988058"/>
              <a:ext cx="363220" cy="292735"/>
            </a:xfrm>
            <a:custGeom>
              <a:avLst/>
              <a:gdLst/>
              <a:ahLst/>
              <a:cxnLst/>
              <a:rect l="l" t="t" r="r" b="b"/>
              <a:pathLst>
                <a:path w="363220" h="292735">
                  <a:moveTo>
                    <a:pt x="0" y="146303"/>
                  </a:moveTo>
                  <a:lnTo>
                    <a:pt x="6475" y="107420"/>
                  </a:lnTo>
                  <a:lnTo>
                    <a:pt x="24750" y="72474"/>
                  </a:lnTo>
                  <a:lnTo>
                    <a:pt x="53101" y="42862"/>
                  </a:lnTo>
                  <a:lnTo>
                    <a:pt x="89803" y="19981"/>
                  </a:lnTo>
                  <a:lnTo>
                    <a:pt x="133129" y="5228"/>
                  </a:lnTo>
                  <a:lnTo>
                    <a:pt x="181355" y="0"/>
                  </a:lnTo>
                  <a:lnTo>
                    <a:pt x="229582" y="5228"/>
                  </a:lnTo>
                  <a:lnTo>
                    <a:pt x="272908" y="19981"/>
                  </a:lnTo>
                  <a:lnTo>
                    <a:pt x="309610" y="42862"/>
                  </a:lnTo>
                  <a:lnTo>
                    <a:pt x="337961" y="72474"/>
                  </a:lnTo>
                  <a:lnTo>
                    <a:pt x="356236" y="107420"/>
                  </a:lnTo>
                  <a:lnTo>
                    <a:pt x="362711" y="146303"/>
                  </a:lnTo>
                  <a:lnTo>
                    <a:pt x="356236" y="185187"/>
                  </a:lnTo>
                  <a:lnTo>
                    <a:pt x="337961" y="220133"/>
                  </a:lnTo>
                  <a:lnTo>
                    <a:pt x="309610" y="249745"/>
                  </a:lnTo>
                  <a:lnTo>
                    <a:pt x="272908" y="272626"/>
                  </a:lnTo>
                  <a:lnTo>
                    <a:pt x="229582" y="287379"/>
                  </a:lnTo>
                  <a:lnTo>
                    <a:pt x="181355" y="292607"/>
                  </a:lnTo>
                  <a:lnTo>
                    <a:pt x="133129" y="287379"/>
                  </a:lnTo>
                  <a:lnTo>
                    <a:pt x="89803" y="272626"/>
                  </a:lnTo>
                  <a:lnTo>
                    <a:pt x="53101" y="249745"/>
                  </a:lnTo>
                  <a:lnTo>
                    <a:pt x="24750" y="220133"/>
                  </a:lnTo>
                  <a:lnTo>
                    <a:pt x="6475" y="185187"/>
                  </a:lnTo>
                  <a:lnTo>
                    <a:pt x="0" y="146303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326885" y="3528822"/>
              <a:ext cx="386080" cy="384175"/>
            </a:xfrm>
            <a:custGeom>
              <a:avLst/>
              <a:gdLst/>
              <a:ahLst/>
              <a:cxnLst/>
              <a:rect l="l" t="t" r="r" b="b"/>
              <a:pathLst>
                <a:path w="386079" h="384175">
                  <a:moveTo>
                    <a:pt x="192786" y="0"/>
                  </a:moveTo>
                  <a:lnTo>
                    <a:pt x="148596" y="5071"/>
                  </a:lnTo>
                  <a:lnTo>
                    <a:pt x="108024" y="19518"/>
                  </a:lnTo>
                  <a:lnTo>
                    <a:pt x="72227" y="42187"/>
                  </a:lnTo>
                  <a:lnTo>
                    <a:pt x="42367" y="71925"/>
                  </a:lnTo>
                  <a:lnTo>
                    <a:pt x="19603" y="107579"/>
                  </a:lnTo>
                  <a:lnTo>
                    <a:pt x="5094" y="147996"/>
                  </a:lnTo>
                  <a:lnTo>
                    <a:pt x="0" y="192023"/>
                  </a:lnTo>
                  <a:lnTo>
                    <a:pt x="5094" y="236051"/>
                  </a:lnTo>
                  <a:lnTo>
                    <a:pt x="19603" y="276468"/>
                  </a:lnTo>
                  <a:lnTo>
                    <a:pt x="42367" y="312122"/>
                  </a:lnTo>
                  <a:lnTo>
                    <a:pt x="72227" y="341860"/>
                  </a:lnTo>
                  <a:lnTo>
                    <a:pt x="108024" y="364529"/>
                  </a:lnTo>
                  <a:lnTo>
                    <a:pt x="148596" y="378976"/>
                  </a:lnTo>
                  <a:lnTo>
                    <a:pt x="192786" y="384047"/>
                  </a:lnTo>
                  <a:lnTo>
                    <a:pt x="236975" y="378976"/>
                  </a:lnTo>
                  <a:lnTo>
                    <a:pt x="277547" y="364529"/>
                  </a:lnTo>
                  <a:lnTo>
                    <a:pt x="313344" y="341860"/>
                  </a:lnTo>
                  <a:lnTo>
                    <a:pt x="343204" y="312122"/>
                  </a:lnTo>
                  <a:lnTo>
                    <a:pt x="365968" y="276468"/>
                  </a:lnTo>
                  <a:lnTo>
                    <a:pt x="380477" y="236051"/>
                  </a:lnTo>
                  <a:lnTo>
                    <a:pt x="385571" y="192023"/>
                  </a:lnTo>
                  <a:lnTo>
                    <a:pt x="380477" y="147996"/>
                  </a:lnTo>
                  <a:lnTo>
                    <a:pt x="365968" y="107579"/>
                  </a:lnTo>
                  <a:lnTo>
                    <a:pt x="343204" y="71925"/>
                  </a:lnTo>
                  <a:lnTo>
                    <a:pt x="313344" y="42187"/>
                  </a:lnTo>
                  <a:lnTo>
                    <a:pt x="277547" y="19518"/>
                  </a:lnTo>
                  <a:lnTo>
                    <a:pt x="236975" y="5071"/>
                  </a:lnTo>
                  <a:lnTo>
                    <a:pt x="192786" y="0"/>
                  </a:lnTo>
                  <a:close/>
                </a:path>
              </a:pathLst>
            </a:custGeom>
            <a:solidFill>
              <a:srgbClr val="781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326885" y="3528822"/>
              <a:ext cx="386080" cy="384175"/>
            </a:xfrm>
            <a:custGeom>
              <a:avLst/>
              <a:gdLst/>
              <a:ahLst/>
              <a:cxnLst/>
              <a:rect l="l" t="t" r="r" b="b"/>
              <a:pathLst>
                <a:path w="386079" h="384175">
                  <a:moveTo>
                    <a:pt x="0" y="192023"/>
                  </a:moveTo>
                  <a:lnTo>
                    <a:pt x="5094" y="147996"/>
                  </a:lnTo>
                  <a:lnTo>
                    <a:pt x="19603" y="107579"/>
                  </a:lnTo>
                  <a:lnTo>
                    <a:pt x="42367" y="71925"/>
                  </a:lnTo>
                  <a:lnTo>
                    <a:pt x="72227" y="42187"/>
                  </a:lnTo>
                  <a:lnTo>
                    <a:pt x="108024" y="19518"/>
                  </a:lnTo>
                  <a:lnTo>
                    <a:pt x="148596" y="5071"/>
                  </a:lnTo>
                  <a:lnTo>
                    <a:pt x="192786" y="0"/>
                  </a:lnTo>
                  <a:lnTo>
                    <a:pt x="236975" y="5071"/>
                  </a:lnTo>
                  <a:lnTo>
                    <a:pt x="277547" y="19518"/>
                  </a:lnTo>
                  <a:lnTo>
                    <a:pt x="313344" y="42187"/>
                  </a:lnTo>
                  <a:lnTo>
                    <a:pt x="343204" y="71925"/>
                  </a:lnTo>
                  <a:lnTo>
                    <a:pt x="365968" y="107579"/>
                  </a:lnTo>
                  <a:lnTo>
                    <a:pt x="380477" y="147996"/>
                  </a:lnTo>
                  <a:lnTo>
                    <a:pt x="385571" y="192023"/>
                  </a:lnTo>
                  <a:lnTo>
                    <a:pt x="380477" y="236051"/>
                  </a:lnTo>
                  <a:lnTo>
                    <a:pt x="365968" y="276468"/>
                  </a:lnTo>
                  <a:lnTo>
                    <a:pt x="343204" y="312122"/>
                  </a:lnTo>
                  <a:lnTo>
                    <a:pt x="313344" y="341860"/>
                  </a:lnTo>
                  <a:lnTo>
                    <a:pt x="277547" y="364529"/>
                  </a:lnTo>
                  <a:lnTo>
                    <a:pt x="236975" y="378976"/>
                  </a:lnTo>
                  <a:lnTo>
                    <a:pt x="192786" y="384047"/>
                  </a:lnTo>
                  <a:lnTo>
                    <a:pt x="148596" y="378976"/>
                  </a:lnTo>
                  <a:lnTo>
                    <a:pt x="108024" y="364529"/>
                  </a:lnTo>
                  <a:lnTo>
                    <a:pt x="72227" y="341860"/>
                  </a:lnTo>
                  <a:lnTo>
                    <a:pt x="42367" y="312122"/>
                  </a:lnTo>
                  <a:lnTo>
                    <a:pt x="19603" y="276468"/>
                  </a:lnTo>
                  <a:lnTo>
                    <a:pt x="5094" y="236051"/>
                  </a:lnTo>
                  <a:lnTo>
                    <a:pt x="0" y="192023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7624571" y="1254252"/>
            <a:ext cx="4418076" cy="43494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3721608" y="1703832"/>
            <a:ext cx="3210560" cy="349757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9644253" y="2466213"/>
            <a:ext cx="913765" cy="973455"/>
            <a:chOff x="9644253" y="2466213"/>
            <a:chExt cx="913765" cy="973455"/>
          </a:xfrm>
        </p:grpSpPr>
        <p:sp>
          <p:nvSpPr>
            <p:cNvPr id="5" name="object 5"/>
            <p:cNvSpPr/>
            <p:nvPr/>
          </p:nvSpPr>
          <p:spPr>
            <a:xfrm>
              <a:off x="9653778" y="2475738"/>
              <a:ext cx="894715" cy="954405"/>
            </a:xfrm>
            <a:custGeom>
              <a:avLst/>
              <a:gdLst/>
              <a:ahLst/>
              <a:cxnLst/>
              <a:rect l="l" t="t" r="r" b="b"/>
              <a:pathLst>
                <a:path w="894715" h="954404">
                  <a:moveTo>
                    <a:pt x="447294" y="0"/>
                  </a:moveTo>
                  <a:lnTo>
                    <a:pt x="401563" y="2463"/>
                  </a:lnTo>
                  <a:lnTo>
                    <a:pt x="357154" y="9693"/>
                  </a:lnTo>
                  <a:lnTo>
                    <a:pt x="314289" y="21449"/>
                  </a:lnTo>
                  <a:lnTo>
                    <a:pt x="273194" y="37492"/>
                  </a:lnTo>
                  <a:lnTo>
                    <a:pt x="234095" y="57582"/>
                  </a:lnTo>
                  <a:lnTo>
                    <a:pt x="197215" y="81478"/>
                  </a:lnTo>
                  <a:lnTo>
                    <a:pt x="162781" y="108942"/>
                  </a:lnTo>
                  <a:lnTo>
                    <a:pt x="131016" y="139731"/>
                  </a:lnTo>
                  <a:lnTo>
                    <a:pt x="102146" y="173608"/>
                  </a:lnTo>
                  <a:lnTo>
                    <a:pt x="76395" y="210331"/>
                  </a:lnTo>
                  <a:lnTo>
                    <a:pt x="53989" y="249661"/>
                  </a:lnTo>
                  <a:lnTo>
                    <a:pt x="35153" y="291357"/>
                  </a:lnTo>
                  <a:lnTo>
                    <a:pt x="20111" y="335181"/>
                  </a:lnTo>
                  <a:lnTo>
                    <a:pt x="9088" y="380891"/>
                  </a:lnTo>
                  <a:lnTo>
                    <a:pt x="2309" y="428248"/>
                  </a:lnTo>
                  <a:lnTo>
                    <a:pt x="0" y="477012"/>
                  </a:lnTo>
                  <a:lnTo>
                    <a:pt x="2309" y="525775"/>
                  </a:lnTo>
                  <a:lnTo>
                    <a:pt x="9088" y="573132"/>
                  </a:lnTo>
                  <a:lnTo>
                    <a:pt x="20111" y="618842"/>
                  </a:lnTo>
                  <a:lnTo>
                    <a:pt x="35153" y="662666"/>
                  </a:lnTo>
                  <a:lnTo>
                    <a:pt x="53989" y="704362"/>
                  </a:lnTo>
                  <a:lnTo>
                    <a:pt x="76395" y="743692"/>
                  </a:lnTo>
                  <a:lnTo>
                    <a:pt x="102146" y="780415"/>
                  </a:lnTo>
                  <a:lnTo>
                    <a:pt x="131016" y="814292"/>
                  </a:lnTo>
                  <a:lnTo>
                    <a:pt x="162781" y="845081"/>
                  </a:lnTo>
                  <a:lnTo>
                    <a:pt x="197215" y="872545"/>
                  </a:lnTo>
                  <a:lnTo>
                    <a:pt x="234095" y="896441"/>
                  </a:lnTo>
                  <a:lnTo>
                    <a:pt x="273194" y="916531"/>
                  </a:lnTo>
                  <a:lnTo>
                    <a:pt x="314289" y="932574"/>
                  </a:lnTo>
                  <a:lnTo>
                    <a:pt x="357154" y="944330"/>
                  </a:lnTo>
                  <a:lnTo>
                    <a:pt x="401563" y="951560"/>
                  </a:lnTo>
                  <a:lnTo>
                    <a:pt x="447294" y="954024"/>
                  </a:lnTo>
                  <a:lnTo>
                    <a:pt x="493024" y="951560"/>
                  </a:lnTo>
                  <a:lnTo>
                    <a:pt x="537433" y="944330"/>
                  </a:lnTo>
                  <a:lnTo>
                    <a:pt x="580298" y="932574"/>
                  </a:lnTo>
                  <a:lnTo>
                    <a:pt x="621393" y="916531"/>
                  </a:lnTo>
                  <a:lnTo>
                    <a:pt x="660492" y="896441"/>
                  </a:lnTo>
                  <a:lnTo>
                    <a:pt x="697372" y="872545"/>
                  </a:lnTo>
                  <a:lnTo>
                    <a:pt x="731806" y="845081"/>
                  </a:lnTo>
                  <a:lnTo>
                    <a:pt x="763571" y="814292"/>
                  </a:lnTo>
                  <a:lnTo>
                    <a:pt x="792441" y="780415"/>
                  </a:lnTo>
                  <a:lnTo>
                    <a:pt x="818192" y="743692"/>
                  </a:lnTo>
                  <a:lnTo>
                    <a:pt x="840598" y="704362"/>
                  </a:lnTo>
                  <a:lnTo>
                    <a:pt x="859434" y="662666"/>
                  </a:lnTo>
                  <a:lnTo>
                    <a:pt x="874476" y="618842"/>
                  </a:lnTo>
                  <a:lnTo>
                    <a:pt x="885499" y="573132"/>
                  </a:lnTo>
                  <a:lnTo>
                    <a:pt x="892278" y="525775"/>
                  </a:lnTo>
                  <a:lnTo>
                    <a:pt x="894588" y="477012"/>
                  </a:lnTo>
                  <a:lnTo>
                    <a:pt x="892278" y="428248"/>
                  </a:lnTo>
                  <a:lnTo>
                    <a:pt x="885499" y="380891"/>
                  </a:lnTo>
                  <a:lnTo>
                    <a:pt x="874476" y="335181"/>
                  </a:lnTo>
                  <a:lnTo>
                    <a:pt x="859434" y="291357"/>
                  </a:lnTo>
                  <a:lnTo>
                    <a:pt x="840598" y="249661"/>
                  </a:lnTo>
                  <a:lnTo>
                    <a:pt x="818192" y="210331"/>
                  </a:lnTo>
                  <a:lnTo>
                    <a:pt x="792441" y="173608"/>
                  </a:lnTo>
                  <a:lnTo>
                    <a:pt x="763571" y="139731"/>
                  </a:lnTo>
                  <a:lnTo>
                    <a:pt x="731806" y="108942"/>
                  </a:lnTo>
                  <a:lnTo>
                    <a:pt x="697372" y="81478"/>
                  </a:lnTo>
                  <a:lnTo>
                    <a:pt x="660492" y="57582"/>
                  </a:lnTo>
                  <a:lnTo>
                    <a:pt x="621393" y="37492"/>
                  </a:lnTo>
                  <a:lnTo>
                    <a:pt x="580298" y="21449"/>
                  </a:lnTo>
                  <a:lnTo>
                    <a:pt x="537433" y="9693"/>
                  </a:lnTo>
                  <a:lnTo>
                    <a:pt x="493024" y="2463"/>
                  </a:lnTo>
                  <a:lnTo>
                    <a:pt x="447294" y="0"/>
                  </a:lnTo>
                  <a:close/>
                </a:path>
              </a:pathLst>
            </a:custGeom>
            <a:solidFill>
              <a:srgbClr val="FF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53778" y="2475738"/>
              <a:ext cx="894715" cy="954405"/>
            </a:xfrm>
            <a:custGeom>
              <a:avLst/>
              <a:gdLst/>
              <a:ahLst/>
              <a:cxnLst/>
              <a:rect l="l" t="t" r="r" b="b"/>
              <a:pathLst>
                <a:path w="894715" h="954404">
                  <a:moveTo>
                    <a:pt x="0" y="477012"/>
                  </a:moveTo>
                  <a:lnTo>
                    <a:pt x="2309" y="428248"/>
                  </a:lnTo>
                  <a:lnTo>
                    <a:pt x="9088" y="380891"/>
                  </a:lnTo>
                  <a:lnTo>
                    <a:pt x="20111" y="335181"/>
                  </a:lnTo>
                  <a:lnTo>
                    <a:pt x="35153" y="291357"/>
                  </a:lnTo>
                  <a:lnTo>
                    <a:pt x="53989" y="249661"/>
                  </a:lnTo>
                  <a:lnTo>
                    <a:pt x="76395" y="210331"/>
                  </a:lnTo>
                  <a:lnTo>
                    <a:pt x="102146" y="173608"/>
                  </a:lnTo>
                  <a:lnTo>
                    <a:pt x="131016" y="139731"/>
                  </a:lnTo>
                  <a:lnTo>
                    <a:pt x="162781" y="108942"/>
                  </a:lnTo>
                  <a:lnTo>
                    <a:pt x="197215" y="81478"/>
                  </a:lnTo>
                  <a:lnTo>
                    <a:pt x="234095" y="57582"/>
                  </a:lnTo>
                  <a:lnTo>
                    <a:pt x="273194" y="37492"/>
                  </a:lnTo>
                  <a:lnTo>
                    <a:pt x="314289" y="21449"/>
                  </a:lnTo>
                  <a:lnTo>
                    <a:pt x="357154" y="9693"/>
                  </a:lnTo>
                  <a:lnTo>
                    <a:pt x="401563" y="2463"/>
                  </a:lnTo>
                  <a:lnTo>
                    <a:pt x="447294" y="0"/>
                  </a:lnTo>
                  <a:lnTo>
                    <a:pt x="493024" y="2463"/>
                  </a:lnTo>
                  <a:lnTo>
                    <a:pt x="537433" y="9693"/>
                  </a:lnTo>
                  <a:lnTo>
                    <a:pt x="580298" y="21449"/>
                  </a:lnTo>
                  <a:lnTo>
                    <a:pt x="621393" y="37492"/>
                  </a:lnTo>
                  <a:lnTo>
                    <a:pt x="660492" y="57582"/>
                  </a:lnTo>
                  <a:lnTo>
                    <a:pt x="697372" y="81478"/>
                  </a:lnTo>
                  <a:lnTo>
                    <a:pt x="731806" y="108942"/>
                  </a:lnTo>
                  <a:lnTo>
                    <a:pt x="763571" y="139731"/>
                  </a:lnTo>
                  <a:lnTo>
                    <a:pt x="792441" y="173608"/>
                  </a:lnTo>
                  <a:lnTo>
                    <a:pt x="818192" y="210331"/>
                  </a:lnTo>
                  <a:lnTo>
                    <a:pt x="840598" y="249661"/>
                  </a:lnTo>
                  <a:lnTo>
                    <a:pt x="859434" y="291357"/>
                  </a:lnTo>
                  <a:lnTo>
                    <a:pt x="874476" y="335181"/>
                  </a:lnTo>
                  <a:lnTo>
                    <a:pt x="885499" y="380891"/>
                  </a:lnTo>
                  <a:lnTo>
                    <a:pt x="892278" y="428248"/>
                  </a:lnTo>
                  <a:lnTo>
                    <a:pt x="894588" y="477012"/>
                  </a:lnTo>
                  <a:lnTo>
                    <a:pt x="892278" y="525775"/>
                  </a:lnTo>
                  <a:lnTo>
                    <a:pt x="885499" y="573132"/>
                  </a:lnTo>
                  <a:lnTo>
                    <a:pt x="874476" y="618842"/>
                  </a:lnTo>
                  <a:lnTo>
                    <a:pt x="859434" y="662666"/>
                  </a:lnTo>
                  <a:lnTo>
                    <a:pt x="840598" y="704362"/>
                  </a:lnTo>
                  <a:lnTo>
                    <a:pt x="818192" y="743692"/>
                  </a:lnTo>
                  <a:lnTo>
                    <a:pt x="792441" y="780415"/>
                  </a:lnTo>
                  <a:lnTo>
                    <a:pt x="763571" y="814292"/>
                  </a:lnTo>
                  <a:lnTo>
                    <a:pt x="731806" y="845081"/>
                  </a:lnTo>
                  <a:lnTo>
                    <a:pt x="697372" y="872545"/>
                  </a:lnTo>
                  <a:lnTo>
                    <a:pt x="660492" y="896441"/>
                  </a:lnTo>
                  <a:lnTo>
                    <a:pt x="621393" y="916531"/>
                  </a:lnTo>
                  <a:lnTo>
                    <a:pt x="580298" y="932574"/>
                  </a:lnTo>
                  <a:lnTo>
                    <a:pt x="537433" y="944330"/>
                  </a:lnTo>
                  <a:lnTo>
                    <a:pt x="493024" y="951560"/>
                  </a:lnTo>
                  <a:lnTo>
                    <a:pt x="447294" y="954024"/>
                  </a:lnTo>
                  <a:lnTo>
                    <a:pt x="401563" y="951560"/>
                  </a:lnTo>
                  <a:lnTo>
                    <a:pt x="357154" y="944330"/>
                  </a:lnTo>
                  <a:lnTo>
                    <a:pt x="314289" y="932574"/>
                  </a:lnTo>
                  <a:lnTo>
                    <a:pt x="273194" y="916531"/>
                  </a:lnTo>
                  <a:lnTo>
                    <a:pt x="234095" y="896441"/>
                  </a:lnTo>
                  <a:lnTo>
                    <a:pt x="197215" y="872545"/>
                  </a:lnTo>
                  <a:lnTo>
                    <a:pt x="162781" y="845081"/>
                  </a:lnTo>
                  <a:lnTo>
                    <a:pt x="131016" y="814292"/>
                  </a:lnTo>
                  <a:lnTo>
                    <a:pt x="102146" y="780415"/>
                  </a:lnTo>
                  <a:lnTo>
                    <a:pt x="76395" y="743692"/>
                  </a:lnTo>
                  <a:lnTo>
                    <a:pt x="53989" y="704362"/>
                  </a:lnTo>
                  <a:lnTo>
                    <a:pt x="35153" y="662666"/>
                  </a:lnTo>
                  <a:lnTo>
                    <a:pt x="20111" y="618842"/>
                  </a:lnTo>
                  <a:lnTo>
                    <a:pt x="9088" y="573132"/>
                  </a:lnTo>
                  <a:lnTo>
                    <a:pt x="2309" y="525775"/>
                  </a:lnTo>
                  <a:lnTo>
                    <a:pt x="0" y="477012"/>
                  </a:lnTo>
                  <a:close/>
                </a:path>
              </a:pathLst>
            </a:custGeom>
            <a:ln w="19050">
              <a:solidFill>
                <a:srgbClr val="FFE4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266700" y="3902964"/>
            <a:ext cx="3270504" cy="259994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266700" y="262127"/>
            <a:ext cx="3270504" cy="349757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289805" y="5398109"/>
            <a:ext cx="8902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85" dirty="0">
                <a:latin typeface="Georgia"/>
                <a:cs typeface="Georgia"/>
              </a:rPr>
              <a:t>travasi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7766304" y="1196339"/>
            <a:ext cx="4079748" cy="41224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3791711" y="1446275"/>
            <a:ext cx="3755136" cy="35387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252984" y="1196339"/>
            <a:ext cx="3308603" cy="412242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01214" y="331724"/>
            <a:ext cx="63696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0160" algn="l"/>
                <a:tab pos="1678305" algn="l"/>
                <a:tab pos="2993390" algn="l"/>
                <a:tab pos="3649979" algn="l"/>
              </a:tabLst>
            </a:pPr>
            <a:r>
              <a:rPr sz="3200" spc="220" dirty="0">
                <a:solidFill>
                  <a:srgbClr val="000000"/>
                </a:solidFill>
              </a:rPr>
              <a:t>terra</a:t>
            </a:r>
            <a:r>
              <a:rPr sz="3200" dirty="0">
                <a:solidFill>
                  <a:srgbClr val="000000"/>
                </a:solidFill>
              </a:rPr>
              <a:t>	</a:t>
            </a:r>
            <a:r>
              <a:rPr sz="3200" spc="-360" dirty="0">
                <a:solidFill>
                  <a:srgbClr val="000000"/>
                </a:solidFill>
              </a:rPr>
              <a:t>e</a:t>
            </a:r>
            <a:r>
              <a:rPr sz="3200" dirty="0">
                <a:solidFill>
                  <a:srgbClr val="000000"/>
                </a:solidFill>
              </a:rPr>
              <a:t>	</a:t>
            </a:r>
            <a:r>
              <a:rPr sz="3200" spc="-20" dirty="0">
                <a:solidFill>
                  <a:srgbClr val="000000"/>
                </a:solidFill>
              </a:rPr>
              <a:t>acqua</a:t>
            </a:r>
            <a:r>
              <a:rPr sz="3200" dirty="0">
                <a:solidFill>
                  <a:srgbClr val="000000"/>
                </a:solidFill>
              </a:rPr>
              <a:t>	</a:t>
            </a:r>
            <a:r>
              <a:rPr sz="3200" spc="445" dirty="0">
                <a:solidFill>
                  <a:srgbClr val="000000"/>
                </a:solidFill>
              </a:rPr>
              <a:t>si</a:t>
            </a:r>
            <a:r>
              <a:rPr sz="3200" dirty="0">
                <a:solidFill>
                  <a:srgbClr val="000000"/>
                </a:solidFill>
              </a:rPr>
              <a:t>	</a:t>
            </a:r>
            <a:r>
              <a:rPr sz="3200" spc="210" dirty="0">
                <a:solidFill>
                  <a:srgbClr val="000000"/>
                </a:solidFill>
              </a:rPr>
              <a:t>incontrano</a:t>
            </a:r>
            <a:r>
              <a:rPr sz="3200" spc="210" dirty="0">
                <a:solidFill>
                  <a:srgbClr val="000000"/>
                </a:solidFill>
                <a:latin typeface="Times New Roman"/>
                <a:cs typeface="Times New Roman"/>
              </a:rPr>
              <a:t>…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64177" y="5794044"/>
            <a:ext cx="28289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3050" algn="l"/>
                <a:tab pos="1606550" algn="l"/>
              </a:tabLst>
            </a:pPr>
            <a:r>
              <a:rPr sz="2000" spc="229" dirty="0">
                <a:latin typeface="Georgia"/>
                <a:cs typeface="Georgia"/>
              </a:rPr>
              <a:t>i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140" dirty="0">
                <a:latin typeface="Georgia"/>
                <a:cs typeface="Georgia"/>
              </a:rPr>
              <a:t>contrasti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65" dirty="0">
                <a:latin typeface="Georgia"/>
                <a:cs typeface="Georgia"/>
              </a:rPr>
              <a:t>geografici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869304" y="2396108"/>
            <a:ext cx="630555" cy="514350"/>
            <a:chOff x="5869304" y="2396108"/>
            <a:chExt cx="630555" cy="514350"/>
          </a:xfrm>
        </p:grpSpPr>
        <p:sp>
          <p:nvSpPr>
            <p:cNvPr id="8" name="object 8"/>
            <p:cNvSpPr/>
            <p:nvPr/>
          </p:nvSpPr>
          <p:spPr>
            <a:xfrm>
              <a:off x="5878829" y="2405633"/>
              <a:ext cx="611505" cy="495300"/>
            </a:xfrm>
            <a:custGeom>
              <a:avLst/>
              <a:gdLst/>
              <a:ahLst/>
              <a:cxnLst/>
              <a:rect l="l" t="t" r="r" b="b"/>
              <a:pathLst>
                <a:path w="611504" h="495300">
                  <a:moveTo>
                    <a:pt x="305562" y="0"/>
                  </a:moveTo>
                  <a:lnTo>
                    <a:pt x="250630" y="3989"/>
                  </a:lnTo>
                  <a:lnTo>
                    <a:pt x="198931" y="15492"/>
                  </a:lnTo>
                  <a:lnTo>
                    <a:pt x="151327" y="33810"/>
                  </a:lnTo>
                  <a:lnTo>
                    <a:pt x="108681" y="58242"/>
                  </a:lnTo>
                  <a:lnTo>
                    <a:pt x="71855" y="88089"/>
                  </a:lnTo>
                  <a:lnTo>
                    <a:pt x="41712" y="122653"/>
                  </a:lnTo>
                  <a:lnTo>
                    <a:pt x="19113" y="161234"/>
                  </a:lnTo>
                  <a:lnTo>
                    <a:pt x="4922" y="203133"/>
                  </a:lnTo>
                  <a:lnTo>
                    <a:pt x="0" y="247650"/>
                  </a:lnTo>
                  <a:lnTo>
                    <a:pt x="4922" y="292166"/>
                  </a:lnTo>
                  <a:lnTo>
                    <a:pt x="19113" y="334065"/>
                  </a:lnTo>
                  <a:lnTo>
                    <a:pt x="41712" y="372646"/>
                  </a:lnTo>
                  <a:lnTo>
                    <a:pt x="71855" y="407210"/>
                  </a:lnTo>
                  <a:lnTo>
                    <a:pt x="108681" y="437057"/>
                  </a:lnTo>
                  <a:lnTo>
                    <a:pt x="151327" y="461489"/>
                  </a:lnTo>
                  <a:lnTo>
                    <a:pt x="198931" y="479807"/>
                  </a:lnTo>
                  <a:lnTo>
                    <a:pt x="250630" y="491310"/>
                  </a:lnTo>
                  <a:lnTo>
                    <a:pt x="305562" y="495300"/>
                  </a:lnTo>
                  <a:lnTo>
                    <a:pt x="360493" y="491310"/>
                  </a:lnTo>
                  <a:lnTo>
                    <a:pt x="412192" y="479807"/>
                  </a:lnTo>
                  <a:lnTo>
                    <a:pt x="459796" y="461489"/>
                  </a:lnTo>
                  <a:lnTo>
                    <a:pt x="502442" y="437057"/>
                  </a:lnTo>
                  <a:lnTo>
                    <a:pt x="539268" y="407210"/>
                  </a:lnTo>
                  <a:lnTo>
                    <a:pt x="569411" y="372646"/>
                  </a:lnTo>
                  <a:lnTo>
                    <a:pt x="592010" y="334065"/>
                  </a:lnTo>
                  <a:lnTo>
                    <a:pt x="606201" y="292166"/>
                  </a:lnTo>
                  <a:lnTo>
                    <a:pt x="611124" y="247650"/>
                  </a:lnTo>
                  <a:lnTo>
                    <a:pt x="606201" y="203133"/>
                  </a:lnTo>
                  <a:lnTo>
                    <a:pt x="592010" y="161234"/>
                  </a:lnTo>
                  <a:lnTo>
                    <a:pt x="569411" y="122653"/>
                  </a:lnTo>
                  <a:lnTo>
                    <a:pt x="539268" y="88089"/>
                  </a:lnTo>
                  <a:lnTo>
                    <a:pt x="502442" y="58242"/>
                  </a:lnTo>
                  <a:lnTo>
                    <a:pt x="459796" y="33810"/>
                  </a:lnTo>
                  <a:lnTo>
                    <a:pt x="412192" y="15492"/>
                  </a:lnTo>
                  <a:lnTo>
                    <a:pt x="360493" y="3989"/>
                  </a:lnTo>
                  <a:lnTo>
                    <a:pt x="305562" y="0"/>
                  </a:lnTo>
                  <a:close/>
                </a:path>
              </a:pathLst>
            </a:custGeom>
            <a:solidFill>
              <a:srgbClr val="ADAD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78829" y="2405633"/>
              <a:ext cx="611505" cy="495300"/>
            </a:xfrm>
            <a:custGeom>
              <a:avLst/>
              <a:gdLst/>
              <a:ahLst/>
              <a:cxnLst/>
              <a:rect l="l" t="t" r="r" b="b"/>
              <a:pathLst>
                <a:path w="611504" h="495300">
                  <a:moveTo>
                    <a:pt x="0" y="247650"/>
                  </a:moveTo>
                  <a:lnTo>
                    <a:pt x="4922" y="203133"/>
                  </a:lnTo>
                  <a:lnTo>
                    <a:pt x="19113" y="161234"/>
                  </a:lnTo>
                  <a:lnTo>
                    <a:pt x="41712" y="122653"/>
                  </a:lnTo>
                  <a:lnTo>
                    <a:pt x="71855" y="88089"/>
                  </a:lnTo>
                  <a:lnTo>
                    <a:pt x="108681" y="58242"/>
                  </a:lnTo>
                  <a:lnTo>
                    <a:pt x="151327" y="33810"/>
                  </a:lnTo>
                  <a:lnTo>
                    <a:pt x="198931" y="15492"/>
                  </a:lnTo>
                  <a:lnTo>
                    <a:pt x="250630" y="3989"/>
                  </a:lnTo>
                  <a:lnTo>
                    <a:pt x="305562" y="0"/>
                  </a:lnTo>
                  <a:lnTo>
                    <a:pt x="360493" y="3989"/>
                  </a:lnTo>
                  <a:lnTo>
                    <a:pt x="412192" y="15492"/>
                  </a:lnTo>
                  <a:lnTo>
                    <a:pt x="459796" y="33810"/>
                  </a:lnTo>
                  <a:lnTo>
                    <a:pt x="502442" y="58242"/>
                  </a:lnTo>
                  <a:lnTo>
                    <a:pt x="539268" y="88089"/>
                  </a:lnTo>
                  <a:lnTo>
                    <a:pt x="569411" y="122653"/>
                  </a:lnTo>
                  <a:lnTo>
                    <a:pt x="592010" y="161234"/>
                  </a:lnTo>
                  <a:lnTo>
                    <a:pt x="606201" y="203133"/>
                  </a:lnTo>
                  <a:lnTo>
                    <a:pt x="611124" y="247650"/>
                  </a:lnTo>
                  <a:lnTo>
                    <a:pt x="606201" y="292166"/>
                  </a:lnTo>
                  <a:lnTo>
                    <a:pt x="592010" y="334065"/>
                  </a:lnTo>
                  <a:lnTo>
                    <a:pt x="569411" y="372646"/>
                  </a:lnTo>
                  <a:lnTo>
                    <a:pt x="539268" y="407210"/>
                  </a:lnTo>
                  <a:lnTo>
                    <a:pt x="502442" y="437057"/>
                  </a:lnTo>
                  <a:lnTo>
                    <a:pt x="459796" y="461489"/>
                  </a:lnTo>
                  <a:lnTo>
                    <a:pt x="412192" y="479807"/>
                  </a:lnTo>
                  <a:lnTo>
                    <a:pt x="360493" y="491310"/>
                  </a:lnTo>
                  <a:lnTo>
                    <a:pt x="305562" y="495300"/>
                  </a:lnTo>
                  <a:lnTo>
                    <a:pt x="250630" y="491310"/>
                  </a:lnTo>
                  <a:lnTo>
                    <a:pt x="198931" y="479807"/>
                  </a:lnTo>
                  <a:lnTo>
                    <a:pt x="151327" y="461489"/>
                  </a:lnTo>
                  <a:lnTo>
                    <a:pt x="108681" y="437057"/>
                  </a:lnTo>
                  <a:lnTo>
                    <a:pt x="71855" y="407210"/>
                  </a:lnTo>
                  <a:lnTo>
                    <a:pt x="41712" y="372646"/>
                  </a:lnTo>
                  <a:lnTo>
                    <a:pt x="19113" y="334065"/>
                  </a:lnTo>
                  <a:lnTo>
                    <a:pt x="4922" y="292166"/>
                  </a:lnTo>
                  <a:lnTo>
                    <a:pt x="0" y="247650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</Words>
  <Application>Microsoft Office PowerPoint</Application>
  <PresentationFormat>Personalizzato</PresentationFormat>
  <Paragraphs>32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Office Theme</vt:lpstr>
      <vt:lpstr>Scuola dell’infanzia «Le colline» di Montenovo</vt:lpstr>
      <vt:lpstr>Terra</vt:lpstr>
      <vt:lpstr>esperienze con la terra</vt:lpstr>
      <vt:lpstr>Diapositiva 4</vt:lpstr>
      <vt:lpstr>i tesori della terra</vt:lpstr>
      <vt:lpstr>Acqua</vt:lpstr>
      <vt:lpstr>acqua e colore a carnevale</vt:lpstr>
      <vt:lpstr>Diapositiva 8</vt:lpstr>
      <vt:lpstr>terra e acqua si incontrano…</vt:lpstr>
      <vt:lpstr>Aria</vt:lpstr>
      <vt:lpstr>giochi d’aria</vt:lpstr>
      <vt:lpstr>aria dentro di noi</vt:lpstr>
      <vt:lpstr>e profumi nell’aria</vt:lpstr>
      <vt:lpstr>Fuoco</vt:lpstr>
      <vt:lpstr>Diapositiva 15</vt:lpstr>
      <vt:lpstr>«I fantastici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 fabbri</dc:creator>
  <cp:lastModifiedBy>PC09</cp:lastModifiedBy>
  <cp:revision>1</cp:revision>
  <dcterms:created xsi:type="dcterms:W3CDTF">2024-11-13T09:18:40Z</dcterms:created>
  <dcterms:modified xsi:type="dcterms:W3CDTF">2024-11-13T09:32:41Z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2024-06-20T00:00:00Z</vt:filetime>
  </property>
  <property fmtid="{D5CDD505-2E9C-101B-9397-08002B2CF9AE}" pid="3" name="Creator">
    <vt:lpwstr>Microsoft® PowerPoint® per Microsoft 365</vt:lpwstr>
  </property>
  <property fmtid="{D5CDD505-2E9C-101B-9397-08002B2CF9AE}" pid="4" name="LastSaved">
    <vt:filetime>2024-11-13T00:00:00Z</vt:filetime>
  </property>
  <property fmtid="{D5CDD505-2E9C-101B-9397-08002B2CF9AE}" pid="5" name="Producer">
    <vt:lpwstr>Microsoft® PowerPoint® per Microsoft 365</vt:lpwstr>
  </property>
</Properties>
</file>