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slideshow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8" r:id="rId3"/>
    <p:sldId id="259" r:id="rId4"/>
    <p:sldId id="257" r:id="rId5"/>
    <p:sldId id="261" r:id="rId6"/>
    <p:sldId id="266" r:id="rId7"/>
    <p:sldId id="268" r:id="rId8"/>
    <p:sldId id="272" r:id="rId9"/>
    <p:sldId id="274" r:id="rId10"/>
    <p:sldId id="280" r:id="rId11"/>
    <p:sldId id="328" r:id="rId12"/>
    <p:sldId id="290" r:id="rId13"/>
    <p:sldId id="293" r:id="rId14"/>
    <p:sldId id="299" r:id="rId15"/>
    <p:sldId id="306" r:id="rId16"/>
    <p:sldId id="307" r:id="rId17"/>
    <p:sldId id="309" r:id="rId18"/>
    <p:sldId id="311" r:id="rId19"/>
    <p:sldId id="315" r:id="rId20"/>
    <p:sldId id="329" r:id="rId21"/>
    <p:sldId id="318" r:id="rId22"/>
    <p:sldId id="331" r:id="rId23"/>
    <p:sldId id="321" r:id="rId24"/>
    <p:sldId id="322" r:id="rId25"/>
    <p:sldId id="323" r:id="rId26"/>
    <p:sldId id="326" r:id="rId27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 varScale="1">
        <p:scale>
          <a:sx n="82" d="100"/>
          <a:sy n="82" d="100"/>
        </p:scale>
        <p:origin x="-1469" y="-8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it-IT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it-IT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4F80AF-0044-423D-9DC8-480D940A44B3}" type="datetimeFigureOut">
              <a:rPr lang="it-IT" smtClean="0"/>
              <a:pPr/>
              <a:t>13/11/2024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091AE2-1714-4A31-85C6-C2DA8E6E686B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t-IT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t-IT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4F80AF-0044-423D-9DC8-480D940A44B3}" type="datetimeFigureOut">
              <a:rPr lang="it-IT" smtClean="0"/>
              <a:pPr/>
              <a:t>13/11/2024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091AE2-1714-4A31-85C6-C2DA8E6E686B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it-IT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t-IT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4F80AF-0044-423D-9DC8-480D940A44B3}" type="datetimeFigureOut">
              <a:rPr lang="it-IT" smtClean="0"/>
              <a:pPr/>
              <a:t>13/11/2024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091AE2-1714-4A31-85C6-C2DA8E6E686B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t-IT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t-IT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4F80AF-0044-423D-9DC8-480D940A44B3}" type="datetimeFigureOut">
              <a:rPr lang="it-IT" smtClean="0"/>
              <a:pPr/>
              <a:t>13/11/2024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091AE2-1714-4A31-85C6-C2DA8E6E686B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it-IT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4F80AF-0044-423D-9DC8-480D940A44B3}" type="datetimeFigureOut">
              <a:rPr lang="it-IT" smtClean="0"/>
              <a:pPr/>
              <a:t>13/11/2024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091AE2-1714-4A31-85C6-C2DA8E6E686B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t-IT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t-IT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t-IT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4F80AF-0044-423D-9DC8-480D940A44B3}" type="datetimeFigureOut">
              <a:rPr lang="it-IT" smtClean="0"/>
              <a:pPr/>
              <a:t>13/11/2024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091AE2-1714-4A31-85C6-C2DA8E6E686B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it-IT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t-IT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t-IT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4F80AF-0044-423D-9DC8-480D940A44B3}" type="datetimeFigureOut">
              <a:rPr lang="it-IT" smtClean="0"/>
              <a:pPr/>
              <a:t>13/11/2024</a:t>
            </a:fld>
            <a:endParaRPr lang="it-I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091AE2-1714-4A31-85C6-C2DA8E6E686B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t-IT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4F80AF-0044-423D-9DC8-480D940A44B3}" type="datetimeFigureOut">
              <a:rPr lang="it-IT" smtClean="0"/>
              <a:pPr/>
              <a:t>13/11/2024</a:t>
            </a:fld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091AE2-1714-4A31-85C6-C2DA8E6E686B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4F80AF-0044-423D-9DC8-480D940A44B3}" type="datetimeFigureOut">
              <a:rPr lang="it-IT" smtClean="0"/>
              <a:pPr/>
              <a:t>13/11/2024</a:t>
            </a:fld>
            <a:endParaRPr lang="it-I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091AE2-1714-4A31-85C6-C2DA8E6E686B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it-IT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t-IT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4F80AF-0044-423D-9DC8-480D940A44B3}" type="datetimeFigureOut">
              <a:rPr lang="it-IT" smtClean="0"/>
              <a:pPr/>
              <a:t>13/11/2024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091AE2-1714-4A31-85C6-C2DA8E6E686B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it-IT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4F80AF-0044-423D-9DC8-480D940A44B3}" type="datetimeFigureOut">
              <a:rPr lang="it-IT" smtClean="0"/>
              <a:pPr/>
              <a:t>13/11/2024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091AE2-1714-4A31-85C6-C2DA8E6E686B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it-IT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t-IT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4F80AF-0044-423D-9DC8-480D940A44B3}" type="datetimeFigureOut">
              <a:rPr lang="it-IT" smtClean="0"/>
              <a:pPr/>
              <a:t>13/11/2024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091AE2-1714-4A31-85C6-C2DA8E6E686B}" type="slidenum">
              <a:rPr lang="it-IT" smtClean="0"/>
              <a:pPr/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4.jpeg"/><Relationship Id="rId4" Type="http://schemas.openxmlformats.org/officeDocument/2006/relationships/image" Target="../media/image33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42910" y="4643446"/>
            <a:ext cx="7772400" cy="1470025"/>
          </a:xfrm>
        </p:spPr>
        <p:txBody>
          <a:bodyPr>
            <a:noAutofit/>
          </a:bodyPr>
          <a:lstStyle/>
          <a:p>
            <a:r>
              <a:rPr lang="it-IT" sz="36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Scuola dell’infanzia Arcobaleno </a:t>
            </a:r>
            <a:br>
              <a:rPr lang="it-IT" sz="3600" b="1" dirty="0" smtClean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it-IT" sz="36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 Case Missiroli</a:t>
            </a:r>
            <a:br>
              <a:rPr lang="it-IT" sz="3600" b="1" dirty="0" smtClean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it-IT" sz="36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Anno scolastico 2023-2024</a:t>
            </a:r>
            <a:endParaRPr lang="it-IT" sz="36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4" name="Picture 3" descr="Logo_4°_Circolo_sito.pn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2857488" y="657132"/>
            <a:ext cx="3429024" cy="359959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8596" y="0"/>
            <a:ext cx="8229600" cy="1143000"/>
          </a:xfrm>
        </p:spPr>
        <p:txBody>
          <a:bodyPr>
            <a:normAutofit/>
          </a:bodyPr>
          <a:lstStyle/>
          <a:p>
            <a:r>
              <a:rPr lang="it-IT" sz="2800" dirty="0" smtClean="0"/>
              <a:t>Ecco Zolletta ci porterà a conoscere com’è composta la terra e quali sono le sue caratteristiche</a:t>
            </a:r>
            <a:endParaRPr lang="it-IT" sz="2800" dirty="0"/>
          </a:p>
        </p:txBody>
      </p:sp>
      <p:pic>
        <p:nvPicPr>
          <p:cNvPr id="4" name="Content Placeholder 3" descr="DSC07967.JPG"/>
          <p:cNvPicPr>
            <a:picLocks noGrp="1" noChangeAspect="1"/>
          </p:cNvPicPr>
          <p:nvPr>
            <p:ph idx="1"/>
          </p:nvPr>
        </p:nvPicPr>
        <p:blipFill>
          <a:blip r:embed="rId2" cstate="email"/>
          <a:stretch>
            <a:fillRect/>
          </a:stretch>
        </p:blipFill>
        <p:spPr>
          <a:xfrm>
            <a:off x="0" y="1643050"/>
            <a:ext cx="4579436" cy="3434577"/>
          </a:xfrm>
        </p:spPr>
      </p:pic>
      <p:pic>
        <p:nvPicPr>
          <p:cNvPr id="5" name="Content Placeholder 3" descr="DSC07967.JP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4572003" y="1643050"/>
            <a:ext cx="4571997" cy="3428998"/>
          </a:xfrm>
          <a:prstGeom prst="rect">
            <a:avLst/>
          </a:prstGeom>
          <a:scene3d>
            <a:camera prst="orthographicFront">
              <a:rot lat="0" lon="0" rev="0"/>
            </a:camera>
            <a:lightRig rig="threePt" dir="t"/>
          </a:scene3d>
        </p:spPr>
      </p:pic>
      <p:sp>
        <p:nvSpPr>
          <p:cNvPr id="6" name="Oval 5"/>
          <p:cNvSpPr/>
          <p:nvPr/>
        </p:nvSpPr>
        <p:spPr>
          <a:xfrm>
            <a:off x="7572396" y="3143248"/>
            <a:ext cx="607223" cy="607223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tx1">
                <a:lumMod val="85000"/>
                <a:lumOff val="15000"/>
              </a:schemeClr>
            </a:solidFill>
          </a:ln>
          <a:effectLst>
            <a:glow rad="1397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8596" y="0"/>
            <a:ext cx="8229600" cy="1143000"/>
          </a:xfrm>
        </p:spPr>
        <p:txBody>
          <a:bodyPr>
            <a:normAutofit/>
          </a:bodyPr>
          <a:lstStyle/>
          <a:p>
            <a:r>
              <a:rPr lang="it-IT" sz="2800" dirty="0" smtClean="0"/>
              <a:t>Piantiamo fagioli e bulbi</a:t>
            </a:r>
            <a:endParaRPr lang="it-IT" sz="2800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0" y="1500174"/>
            <a:ext cx="8229600" cy="4525963"/>
          </a:xfrm>
        </p:spPr>
        <p:txBody>
          <a:bodyPr/>
          <a:lstStyle/>
          <a:p>
            <a:endParaRPr lang="it-IT" dirty="0"/>
          </a:p>
        </p:txBody>
      </p:sp>
      <p:pic>
        <p:nvPicPr>
          <p:cNvPr id="8" name="Content Placeholder 3" descr="DSC07967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0" y="1571612"/>
            <a:ext cx="4571997" cy="3428998"/>
          </a:xfrm>
          <a:prstGeom prst="rect">
            <a:avLst/>
          </a:prstGeom>
          <a:scene3d>
            <a:camera prst="orthographicFront">
              <a:rot lat="0" lon="0" rev="0"/>
            </a:camera>
            <a:lightRig rig="threePt" dir="t"/>
          </a:scene3d>
        </p:spPr>
      </p:pic>
      <p:sp>
        <p:nvSpPr>
          <p:cNvPr id="9" name="Oval 8"/>
          <p:cNvSpPr/>
          <p:nvPr/>
        </p:nvSpPr>
        <p:spPr>
          <a:xfrm>
            <a:off x="3929058" y="1928802"/>
            <a:ext cx="607223" cy="607223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tx1">
                <a:lumMod val="85000"/>
                <a:lumOff val="15000"/>
              </a:schemeClr>
            </a:solidFill>
          </a:ln>
          <a:effectLst>
            <a:glow rad="1397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10" name="Content Placeholder 3" descr="DSC07967.JP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4572000" y="3357562"/>
            <a:ext cx="2285981" cy="1714486"/>
          </a:xfrm>
          <a:prstGeom prst="rect">
            <a:avLst/>
          </a:prstGeom>
          <a:scene3d>
            <a:camera prst="orthographicFront">
              <a:rot lat="0" lon="0" rev="0"/>
            </a:camera>
            <a:lightRig rig="threePt" dir="t"/>
          </a:scene3d>
        </p:spPr>
      </p:pic>
      <p:pic>
        <p:nvPicPr>
          <p:cNvPr id="11" name="Content Placeholder 3" descr="DSC07967.JPG"/>
          <p:cNvPicPr>
            <a:picLocks noChangeAspect="1"/>
          </p:cNvPicPr>
          <p:nvPr/>
        </p:nvPicPr>
        <p:blipFill>
          <a:blip r:embed="rId4" cstate="email"/>
          <a:stretch>
            <a:fillRect/>
          </a:stretch>
        </p:blipFill>
        <p:spPr>
          <a:xfrm>
            <a:off x="5786446" y="1500174"/>
            <a:ext cx="2285981" cy="1714486"/>
          </a:xfrm>
          <a:prstGeom prst="rect">
            <a:avLst/>
          </a:prstGeom>
          <a:scene3d>
            <a:camera prst="orthographicFront">
              <a:rot lat="0" lon="0" rev="0"/>
            </a:camera>
            <a:lightRig rig="threePt" dir="t"/>
          </a:scene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DSC07967.JPG"/>
          <p:cNvPicPr>
            <a:picLocks noGrp="1" noChangeAspect="1"/>
          </p:cNvPicPr>
          <p:nvPr>
            <p:ph idx="1"/>
          </p:nvPr>
        </p:nvPicPr>
        <p:blipFill>
          <a:blip r:embed="rId2" cstate="email"/>
          <a:stretch>
            <a:fillRect/>
          </a:stretch>
        </p:blipFill>
        <p:spPr>
          <a:xfrm>
            <a:off x="5" y="1643050"/>
            <a:ext cx="4571999" cy="3428999"/>
          </a:xfrm>
          <a:scene3d>
            <a:camera prst="orthographicFront">
              <a:rot lat="0" lon="0" rev="0"/>
            </a:camera>
            <a:lightRig rig="threePt" dir="t"/>
          </a:scene3d>
        </p:spPr>
      </p:pic>
      <p:pic>
        <p:nvPicPr>
          <p:cNvPr id="3" name="Content Placeholder 3" descr="DSC07967.JP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4572003" y="1643051"/>
            <a:ext cx="4571997" cy="3428998"/>
          </a:xfrm>
          <a:prstGeom prst="rect">
            <a:avLst/>
          </a:prstGeom>
          <a:scene3d>
            <a:camera prst="orthographicFront">
              <a:rot lat="0" lon="0" rev="0"/>
            </a:camera>
            <a:lightRig rig="threePt" dir="t"/>
          </a:scene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8596" y="0"/>
            <a:ext cx="8229600" cy="1143000"/>
          </a:xfrm>
        </p:spPr>
        <p:txBody>
          <a:bodyPr>
            <a:normAutofit/>
          </a:bodyPr>
          <a:lstStyle/>
          <a:p>
            <a:r>
              <a:rPr lang="it-IT" sz="2800" dirty="0" smtClean="0"/>
              <a:t>Laboratorio di Natale con i genitori</a:t>
            </a:r>
            <a:endParaRPr lang="it-IT" sz="2800" dirty="0"/>
          </a:p>
        </p:txBody>
      </p:sp>
      <p:pic>
        <p:nvPicPr>
          <p:cNvPr id="8" name="Content Placeholder 3" descr="DSC07967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4572000" y="1571612"/>
            <a:ext cx="4572000" cy="3429000"/>
          </a:xfrm>
          <a:prstGeom prst="rect">
            <a:avLst/>
          </a:prstGeom>
        </p:spPr>
      </p:pic>
      <p:sp>
        <p:nvSpPr>
          <p:cNvPr id="9" name="Oval 8"/>
          <p:cNvSpPr/>
          <p:nvPr/>
        </p:nvSpPr>
        <p:spPr>
          <a:xfrm>
            <a:off x="6357950" y="3214686"/>
            <a:ext cx="321210" cy="321210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tx1">
                <a:lumMod val="85000"/>
                <a:lumOff val="15000"/>
              </a:schemeClr>
            </a:solidFill>
          </a:ln>
          <a:effectLst>
            <a:glow rad="1397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1" name="Oval 10"/>
          <p:cNvSpPr/>
          <p:nvPr/>
        </p:nvSpPr>
        <p:spPr>
          <a:xfrm>
            <a:off x="5643570" y="2143116"/>
            <a:ext cx="321210" cy="321210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tx1">
                <a:lumMod val="85000"/>
                <a:lumOff val="15000"/>
              </a:schemeClr>
            </a:solidFill>
          </a:ln>
          <a:effectLst>
            <a:glow rad="1397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2" name="Content Placeholder 1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 dirty="0"/>
          </a:p>
        </p:txBody>
      </p:sp>
      <p:pic>
        <p:nvPicPr>
          <p:cNvPr id="13" name="Content Placeholder 3" descr="DSC07967.JP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0" y="1571612"/>
            <a:ext cx="4579436" cy="3434577"/>
          </a:xfrm>
          <a:prstGeom prst="rect">
            <a:avLst/>
          </a:prstGeom>
        </p:spPr>
      </p:pic>
      <p:sp>
        <p:nvSpPr>
          <p:cNvPr id="14" name="Oval 13"/>
          <p:cNvSpPr/>
          <p:nvPr/>
        </p:nvSpPr>
        <p:spPr>
          <a:xfrm>
            <a:off x="1714480" y="2500306"/>
            <a:ext cx="571968" cy="571968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tx1">
                <a:lumMod val="85000"/>
                <a:lumOff val="15000"/>
              </a:schemeClr>
            </a:solidFill>
          </a:ln>
          <a:effectLst>
            <a:glow rad="1397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5" name="Oval 14"/>
          <p:cNvSpPr/>
          <p:nvPr/>
        </p:nvSpPr>
        <p:spPr>
          <a:xfrm>
            <a:off x="3786182" y="3643314"/>
            <a:ext cx="571968" cy="571968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tx1">
                <a:lumMod val="85000"/>
                <a:lumOff val="15000"/>
              </a:schemeClr>
            </a:solidFill>
          </a:ln>
          <a:effectLst>
            <a:glow rad="1397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DSC07967.JPG"/>
          <p:cNvPicPr>
            <a:picLocks noGrp="1" noChangeAspect="1"/>
          </p:cNvPicPr>
          <p:nvPr>
            <p:ph idx="1"/>
          </p:nvPr>
        </p:nvPicPr>
        <p:blipFill>
          <a:blip r:embed="rId2" cstate="email"/>
          <a:stretch>
            <a:fillRect/>
          </a:stretch>
        </p:blipFill>
        <p:spPr>
          <a:xfrm>
            <a:off x="0" y="1643050"/>
            <a:ext cx="4579436" cy="3434577"/>
          </a:xfrm>
        </p:spPr>
      </p:pic>
      <p:sp>
        <p:nvSpPr>
          <p:cNvPr id="7" name="Oval 6"/>
          <p:cNvSpPr/>
          <p:nvPr/>
        </p:nvSpPr>
        <p:spPr>
          <a:xfrm>
            <a:off x="1857356" y="3143248"/>
            <a:ext cx="571968" cy="571968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tx1">
                <a:lumMod val="85000"/>
                <a:lumOff val="15000"/>
              </a:schemeClr>
            </a:solidFill>
          </a:ln>
          <a:effectLst>
            <a:glow rad="1397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" name="Oval 4"/>
          <p:cNvSpPr/>
          <p:nvPr/>
        </p:nvSpPr>
        <p:spPr>
          <a:xfrm>
            <a:off x="285720" y="2428868"/>
            <a:ext cx="571968" cy="571968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tx1">
                <a:lumMod val="85000"/>
                <a:lumOff val="15000"/>
              </a:schemeClr>
            </a:solidFill>
          </a:ln>
          <a:effectLst>
            <a:glow rad="1397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6" name="Content Placeholder 3" descr="DSC07967.JP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4572000" y="1648628"/>
            <a:ext cx="4572000" cy="3429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8596" y="0"/>
            <a:ext cx="8229600" cy="1143000"/>
          </a:xfrm>
        </p:spPr>
        <p:txBody>
          <a:bodyPr>
            <a:normAutofit/>
          </a:bodyPr>
          <a:lstStyle/>
          <a:p>
            <a:r>
              <a:rPr lang="it-IT" sz="2800" dirty="0" smtClean="0"/>
              <a:t>Arriva Babbo Natale</a:t>
            </a:r>
            <a:endParaRPr lang="it-IT" sz="2800" dirty="0"/>
          </a:p>
        </p:txBody>
      </p:sp>
      <p:pic>
        <p:nvPicPr>
          <p:cNvPr id="4" name="Content Placeholder 3" descr="DSC07967.JPG"/>
          <p:cNvPicPr>
            <a:picLocks noGrp="1" noChangeAspect="1"/>
          </p:cNvPicPr>
          <p:nvPr>
            <p:ph idx="1"/>
          </p:nvPr>
        </p:nvPicPr>
        <p:blipFill>
          <a:blip r:embed="rId2" cstate="email"/>
          <a:stretch>
            <a:fillRect/>
          </a:stretch>
        </p:blipFill>
        <p:spPr>
          <a:xfrm>
            <a:off x="0" y="1785926"/>
            <a:ext cx="4579404" cy="3434553"/>
          </a:xfrm>
        </p:spPr>
      </p:pic>
      <p:sp>
        <p:nvSpPr>
          <p:cNvPr id="5" name="Oval 4"/>
          <p:cNvSpPr/>
          <p:nvPr/>
        </p:nvSpPr>
        <p:spPr>
          <a:xfrm>
            <a:off x="1000100" y="4071942"/>
            <a:ext cx="464709" cy="464709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tx1">
                <a:lumMod val="85000"/>
                <a:lumOff val="15000"/>
              </a:schemeClr>
            </a:solidFill>
          </a:ln>
          <a:effectLst>
            <a:glow rad="1397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7" name="Oval 6"/>
          <p:cNvSpPr/>
          <p:nvPr/>
        </p:nvSpPr>
        <p:spPr>
          <a:xfrm>
            <a:off x="4286248" y="3214686"/>
            <a:ext cx="393226" cy="393226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tx1">
                <a:lumMod val="85000"/>
                <a:lumOff val="15000"/>
              </a:schemeClr>
            </a:solidFill>
          </a:ln>
          <a:effectLst>
            <a:glow rad="1397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6" name="Content Placeholder 3" descr="DSC07967.JP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4572000" y="1785926"/>
            <a:ext cx="4572000" cy="3429000"/>
          </a:xfrm>
          <a:prstGeom prst="rect">
            <a:avLst/>
          </a:prstGeom>
        </p:spPr>
      </p:pic>
      <p:sp>
        <p:nvSpPr>
          <p:cNvPr id="8" name="Oval 7"/>
          <p:cNvSpPr/>
          <p:nvPr/>
        </p:nvSpPr>
        <p:spPr>
          <a:xfrm>
            <a:off x="7286644" y="2637605"/>
            <a:ext cx="305727" cy="285345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tx1">
                <a:lumMod val="85000"/>
                <a:lumOff val="15000"/>
              </a:schemeClr>
            </a:solidFill>
          </a:ln>
          <a:effectLst>
            <a:glow rad="1397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9" name="Oval 8"/>
          <p:cNvSpPr/>
          <p:nvPr/>
        </p:nvSpPr>
        <p:spPr>
          <a:xfrm>
            <a:off x="6072198" y="4066365"/>
            <a:ext cx="458810" cy="428222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tx1">
                <a:lumMod val="85000"/>
                <a:lumOff val="15000"/>
              </a:schemeClr>
            </a:solidFill>
          </a:ln>
          <a:effectLst>
            <a:glow rad="1397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0" name="Oval 9"/>
          <p:cNvSpPr/>
          <p:nvPr/>
        </p:nvSpPr>
        <p:spPr>
          <a:xfrm>
            <a:off x="5643570" y="3709175"/>
            <a:ext cx="305728" cy="285346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tx1">
                <a:lumMod val="85000"/>
                <a:lumOff val="15000"/>
              </a:schemeClr>
            </a:solidFill>
          </a:ln>
          <a:effectLst>
            <a:glow rad="1397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8596" y="0"/>
            <a:ext cx="8229600" cy="1143000"/>
          </a:xfrm>
        </p:spPr>
        <p:txBody>
          <a:bodyPr>
            <a:normAutofit/>
          </a:bodyPr>
          <a:lstStyle/>
          <a:p>
            <a:r>
              <a:rPr lang="it-IT" sz="2800" dirty="0" smtClean="0"/>
              <a:t>Pranzo di Natale</a:t>
            </a:r>
            <a:endParaRPr lang="it-IT" sz="2800" dirty="0"/>
          </a:p>
        </p:txBody>
      </p:sp>
      <p:pic>
        <p:nvPicPr>
          <p:cNvPr id="4" name="Content Placeholder 3" descr="DSC07967.JPG"/>
          <p:cNvPicPr>
            <a:picLocks noGrp="1" noChangeAspect="1"/>
          </p:cNvPicPr>
          <p:nvPr>
            <p:ph idx="1"/>
          </p:nvPr>
        </p:nvPicPr>
        <p:blipFill>
          <a:blip r:embed="rId2" cstate="email"/>
          <a:stretch>
            <a:fillRect/>
          </a:stretch>
        </p:blipFill>
        <p:spPr>
          <a:xfrm>
            <a:off x="0" y="1785902"/>
            <a:ext cx="4579436" cy="3434577"/>
          </a:xfrm>
        </p:spPr>
      </p:pic>
      <p:sp>
        <p:nvSpPr>
          <p:cNvPr id="7" name="Oval 6"/>
          <p:cNvSpPr/>
          <p:nvPr/>
        </p:nvSpPr>
        <p:spPr>
          <a:xfrm>
            <a:off x="936098" y="3357562"/>
            <a:ext cx="321732" cy="321732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tx1">
                <a:lumMod val="85000"/>
                <a:lumOff val="15000"/>
              </a:schemeClr>
            </a:solidFill>
          </a:ln>
          <a:effectLst>
            <a:glow rad="1397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6" name="Oval 5"/>
          <p:cNvSpPr/>
          <p:nvPr/>
        </p:nvSpPr>
        <p:spPr>
          <a:xfrm>
            <a:off x="650346" y="3839614"/>
            <a:ext cx="321732" cy="321732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tx1">
                <a:lumMod val="85000"/>
                <a:lumOff val="15000"/>
              </a:schemeClr>
            </a:solidFill>
          </a:ln>
          <a:effectLst>
            <a:glow rad="1397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9" name="Oval 8"/>
          <p:cNvSpPr/>
          <p:nvPr/>
        </p:nvSpPr>
        <p:spPr>
          <a:xfrm>
            <a:off x="1864792" y="2643182"/>
            <a:ext cx="250236" cy="250236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tx1">
                <a:lumMod val="85000"/>
                <a:lumOff val="15000"/>
              </a:schemeClr>
            </a:solidFill>
          </a:ln>
          <a:effectLst>
            <a:glow rad="1397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0" name="Oval 9"/>
          <p:cNvSpPr/>
          <p:nvPr/>
        </p:nvSpPr>
        <p:spPr>
          <a:xfrm>
            <a:off x="1579040" y="2857496"/>
            <a:ext cx="250236" cy="250236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tx1">
                <a:lumMod val="85000"/>
                <a:lumOff val="15000"/>
              </a:schemeClr>
            </a:solidFill>
          </a:ln>
          <a:effectLst>
            <a:glow rad="1397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1" name="Oval 10"/>
          <p:cNvSpPr/>
          <p:nvPr/>
        </p:nvSpPr>
        <p:spPr>
          <a:xfrm>
            <a:off x="2793486" y="2928934"/>
            <a:ext cx="250236" cy="250236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tx1">
                <a:lumMod val="85000"/>
                <a:lumOff val="15000"/>
              </a:schemeClr>
            </a:solidFill>
          </a:ln>
          <a:effectLst>
            <a:glow rad="1397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2" name="Oval 11"/>
          <p:cNvSpPr/>
          <p:nvPr/>
        </p:nvSpPr>
        <p:spPr>
          <a:xfrm>
            <a:off x="2436296" y="2428868"/>
            <a:ext cx="178740" cy="178740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tx1">
                <a:lumMod val="85000"/>
                <a:lumOff val="15000"/>
              </a:schemeClr>
            </a:solidFill>
          </a:ln>
          <a:effectLst>
            <a:glow rad="1397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3" name="Oval 12"/>
          <p:cNvSpPr/>
          <p:nvPr/>
        </p:nvSpPr>
        <p:spPr>
          <a:xfrm>
            <a:off x="3936494" y="2357430"/>
            <a:ext cx="178740" cy="178740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tx1">
                <a:lumMod val="85000"/>
                <a:lumOff val="15000"/>
              </a:schemeClr>
            </a:solidFill>
          </a:ln>
          <a:effectLst>
            <a:glow rad="1397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14" name="Content Placeholder 3" descr="DSC07967.JP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4572000" y="1785926"/>
            <a:ext cx="4572000" cy="3429000"/>
          </a:xfrm>
          <a:prstGeom prst="rect">
            <a:avLst/>
          </a:prstGeom>
        </p:spPr>
      </p:pic>
      <p:sp>
        <p:nvSpPr>
          <p:cNvPr id="15" name="Oval 14"/>
          <p:cNvSpPr/>
          <p:nvPr/>
        </p:nvSpPr>
        <p:spPr>
          <a:xfrm>
            <a:off x="6500826" y="3357562"/>
            <a:ext cx="191196" cy="178450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tx1">
                <a:lumMod val="85000"/>
                <a:lumOff val="15000"/>
              </a:schemeClr>
            </a:solidFill>
          </a:ln>
          <a:effectLst>
            <a:glow rad="1397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6" name="Oval 15"/>
          <p:cNvSpPr/>
          <p:nvPr/>
        </p:nvSpPr>
        <p:spPr>
          <a:xfrm>
            <a:off x="7072330" y="3286124"/>
            <a:ext cx="191196" cy="178450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tx1">
                <a:lumMod val="85000"/>
                <a:lumOff val="15000"/>
              </a:schemeClr>
            </a:solidFill>
          </a:ln>
          <a:effectLst>
            <a:glow rad="1397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7" name="Oval 16"/>
          <p:cNvSpPr/>
          <p:nvPr/>
        </p:nvSpPr>
        <p:spPr>
          <a:xfrm>
            <a:off x="6072198" y="3357562"/>
            <a:ext cx="191196" cy="178450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tx1">
                <a:lumMod val="85000"/>
                <a:lumOff val="15000"/>
              </a:schemeClr>
            </a:solidFill>
          </a:ln>
          <a:effectLst>
            <a:glow rad="1397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8" name="Oval 17"/>
          <p:cNvSpPr/>
          <p:nvPr/>
        </p:nvSpPr>
        <p:spPr>
          <a:xfrm>
            <a:off x="5429256" y="3357562"/>
            <a:ext cx="191196" cy="178450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tx1">
                <a:lumMod val="85000"/>
                <a:lumOff val="15000"/>
              </a:schemeClr>
            </a:solidFill>
          </a:ln>
          <a:effectLst>
            <a:glow rad="1397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19" name="Oval 18"/>
          <p:cNvSpPr/>
          <p:nvPr/>
        </p:nvSpPr>
        <p:spPr>
          <a:xfrm>
            <a:off x="5643570" y="3571876"/>
            <a:ext cx="191196" cy="178450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tx1">
                <a:lumMod val="85000"/>
                <a:lumOff val="15000"/>
              </a:schemeClr>
            </a:solidFill>
          </a:ln>
          <a:effectLst>
            <a:glow rad="1397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0" name="Oval 19"/>
          <p:cNvSpPr/>
          <p:nvPr/>
        </p:nvSpPr>
        <p:spPr>
          <a:xfrm>
            <a:off x="8286776" y="3500438"/>
            <a:ext cx="191196" cy="178450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tx1">
                <a:lumMod val="85000"/>
                <a:lumOff val="15000"/>
              </a:schemeClr>
            </a:solidFill>
          </a:ln>
          <a:effectLst>
            <a:glow rad="1397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1" name="Oval 20"/>
          <p:cNvSpPr/>
          <p:nvPr/>
        </p:nvSpPr>
        <p:spPr>
          <a:xfrm>
            <a:off x="7858148" y="3429000"/>
            <a:ext cx="191196" cy="178450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tx1">
                <a:lumMod val="85000"/>
                <a:lumOff val="15000"/>
              </a:schemeClr>
            </a:solidFill>
          </a:ln>
          <a:effectLst>
            <a:glow rad="1397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2" name="Oval 21"/>
          <p:cNvSpPr/>
          <p:nvPr/>
        </p:nvSpPr>
        <p:spPr>
          <a:xfrm>
            <a:off x="4857752" y="3357562"/>
            <a:ext cx="191196" cy="178450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tx1">
                <a:lumMod val="85000"/>
                <a:lumOff val="15000"/>
              </a:schemeClr>
            </a:solidFill>
          </a:ln>
          <a:effectLst>
            <a:glow rad="1397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3" name="Oval 22"/>
          <p:cNvSpPr/>
          <p:nvPr/>
        </p:nvSpPr>
        <p:spPr>
          <a:xfrm>
            <a:off x="4786314" y="3643314"/>
            <a:ext cx="191196" cy="178450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tx1">
                <a:lumMod val="85000"/>
                <a:lumOff val="15000"/>
              </a:schemeClr>
            </a:solidFill>
          </a:ln>
          <a:effectLst>
            <a:glow rad="1397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24" name="Oval 23"/>
          <p:cNvSpPr/>
          <p:nvPr/>
        </p:nvSpPr>
        <p:spPr>
          <a:xfrm>
            <a:off x="5143504" y="4214818"/>
            <a:ext cx="191196" cy="178450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tx1">
                <a:lumMod val="85000"/>
                <a:lumOff val="15000"/>
              </a:schemeClr>
            </a:solidFill>
          </a:ln>
          <a:effectLst>
            <a:glow rad="1397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5" name="Oval 24"/>
          <p:cNvSpPr/>
          <p:nvPr/>
        </p:nvSpPr>
        <p:spPr>
          <a:xfrm>
            <a:off x="8643966" y="3714752"/>
            <a:ext cx="191196" cy="178450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tx1">
                <a:lumMod val="85000"/>
                <a:lumOff val="15000"/>
              </a:schemeClr>
            </a:solidFill>
          </a:ln>
          <a:effectLst>
            <a:glow rad="1397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26" name="Oval 25"/>
          <p:cNvSpPr/>
          <p:nvPr/>
        </p:nvSpPr>
        <p:spPr>
          <a:xfrm>
            <a:off x="7286644" y="3429000"/>
            <a:ext cx="191196" cy="178450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tx1">
                <a:lumMod val="85000"/>
                <a:lumOff val="15000"/>
              </a:schemeClr>
            </a:solidFill>
          </a:ln>
          <a:effectLst>
            <a:glow rad="1397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7" name="Oval 26"/>
          <p:cNvSpPr/>
          <p:nvPr/>
        </p:nvSpPr>
        <p:spPr>
          <a:xfrm>
            <a:off x="3500430" y="2214554"/>
            <a:ext cx="178740" cy="178740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tx1">
                <a:lumMod val="85000"/>
                <a:lumOff val="15000"/>
              </a:schemeClr>
            </a:solidFill>
          </a:ln>
          <a:effectLst>
            <a:glow rad="1397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8596" y="0"/>
            <a:ext cx="8229600" cy="1143000"/>
          </a:xfrm>
        </p:spPr>
        <p:txBody>
          <a:bodyPr>
            <a:normAutofit/>
          </a:bodyPr>
          <a:lstStyle/>
          <a:p>
            <a:r>
              <a:rPr lang="it-IT" sz="2800" dirty="0" smtClean="0"/>
              <a:t>Prepariamo lo sfondo per la festa di…Carnevale</a:t>
            </a:r>
            <a:endParaRPr lang="it-IT" sz="2800" dirty="0"/>
          </a:p>
        </p:txBody>
      </p:sp>
      <p:pic>
        <p:nvPicPr>
          <p:cNvPr id="4" name="Content Placeholder 3" descr="DSC07967.JPG"/>
          <p:cNvPicPr>
            <a:picLocks noGrp="1" noChangeAspect="1"/>
          </p:cNvPicPr>
          <p:nvPr>
            <p:ph idx="1"/>
          </p:nvPr>
        </p:nvPicPr>
        <p:blipFill>
          <a:blip r:embed="rId2" cstate="email"/>
          <a:stretch>
            <a:fillRect/>
          </a:stretch>
        </p:blipFill>
        <p:spPr>
          <a:xfrm>
            <a:off x="0" y="1643050"/>
            <a:ext cx="4579436" cy="3434577"/>
          </a:xfrm>
        </p:spPr>
      </p:pic>
      <p:pic>
        <p:nvPicPr>
          <p:cNvPr id="5" name="Content Placeholder 3" descr="DSC07967.JP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4572000" y="1643050"/>
            <a:ext cx="4572000" cy="3429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DSC07967.JPG"/>
          <p:cNvPicPr>
            <a:picLocks noGrp="1" noChangeAspect="1"/>
          </p:cNvPicPr>
          <p:nvPr>
            <p:ph idx="1"/>
          </p:nvPr>
        </p:nvPicPr>
        <p:blipFill>
          <a:blip r:embed="rId2" cstate="email"/>
          <a:stretch>
            <a:fillRect/>
          </a:stretch>
        </p:blipFill>
        <p:spPr>
          <a:xfrm>
            <a:off x="0" y="0"/>
            <a:ext cx="4579436" cy="3434577"/>
          </a:xfrm>
        </p:spPr>
      </p:pic>
      <p:sp>
        <p:nvSpPr>
          <p:cNvPr id="14" name="Oval 13"/>
          <p:cNvSpPr/>
          <p:nvPr/>
        </p:nvSpPr>
        <p:spPr>
          <a:xfrm>
            <a:off x="436032" y="857256"/>
            <a:ext cx="393228" cy="367013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tx1">
                <a:lumMod val="85000"/>
                <a:lumOff val="15000"/>
              </a:schemeClr>
            </a:solidFill>
          </a:ln>
          <a:effectLst>
            <a:glow rad="1397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19" name="Oval 18"/>
          <p:cNvSpPr/>
          <p:nvPr/>
        </p:nvSpPr>
        <p:spPr>
          <a:xfrm>
            <a:off x="1221850" y="642942"/>
            <a:ext cx="393228" cy="367013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tx1">
                <a:lumMod val="85000"/>
                <a:lumOff val="15000"/>
              </a:schemeClr>
            </a:solidFill>
          </a:ln>
          <a:effectLst>
            <a:glow rad="1397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20" name="Oval 19"/>
          <p:cNvSpPr/>
          <p:nvPr/>
        </p:nvSpPr>
        <p:spPr>
          <a:xfrm>
            <a:off x="2150544" y="428628"/>
            <a:ext cx="393228" cy="367013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tx1">
                <a:lumMod val="85000"/>
                <a:lumOff val="15000"/>
              </a:schemeClr>
            </a:solidFill>
          </a:ln>
          <a:effectLst>
            <a:glow rad="1397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21" name="Oval 20"/>
          <p:cNvSpPr/>
          <p:nvPr/>
        </p:nvSpPr>
        <p:spPr>
          <a:xfrm>
            <a:off x="2936362" y="214314"/>
            <a:ext cx="393228" cy="367013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tx1">
                <a:lumMod val="85000"/>
                <a:lumOff val="15000"/>
              </a:schemeClr>
            </a:solidFill>
          </a:ln>
          <a:effectLst>
            <a:glow rad="1397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22" name="Oval 21"/>
          <p:cNvSpPr/>
          <p:nvPr/>
        </p:nvSpPr>
        <p:spPr>
          <a:xfrm>
            <a:off x="4079370" y="571504"/>
            <a:ext cx="393228" cy="367013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tx1">
                <a:lumMod val="85000"/>
                <a:lumOff val="15000"/>
              </a:schemeClr>
            </a:solidFill>
          </a:ln>
          <a:effectLst>
            <a:glow rad="1397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pic>
        <p:nvPicPr>
          <p:cNvPr id="8" name="Content Placeholder 3" descr="DSC07967.JP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4572000" y="0"/>
            <a:ext cx="4572000" cy="3429000"/>
          </a:xfrm>
          <a:prstGeom prst="rect">
            <a:avLst/>
          </a:prstGeom>
        </p:spPr>
      </p:pic>
      <p:sp>
        <p:nvSpPr>
          <p:cNvPr id="9" name="Oval 8"/>
          <p:cNvSpPr/>
          <p:nvPr/>
        </p:nvSpPr>
        <p:spPr>
          <a:xfrm>
            <a:off x="4929190" y="1208869"/>
            <a:ext cx="392590" cy="366418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tx1">
                <a:lumMod val="85000"/>
                <a:lumOff val="15000"/>
              </a:schemeClr>
            </a:solidFill>
          </a:ln>
          <a:effectLst>
            <a:glow rad="1397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10" name="Oval 9"/>
          <p:cNvSpPr/>
          <p:nvPr/>
        </p:nvSpPr>
        <p:spPr>
          <a:xfrm>
            <a:off x="5500694" y="1423183"/>
            <a:ext cx="392590" cy="366418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tx1">
                <a:lumMod val="85000"/>
                <a:lumOff val="15000"/>
              </a:schemeClr>
            </a:solidFill>
          </a:ln>
          <a:effectLst>
            <a:glow rad="1397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11" name="Oval 10"/>
          <p:cNvSpPr/>
          <p:nvPr/>
        </p:nvSpPr>
        <p:spPr>
          <a:xfrm>
            <a:off x="6000760" y="1351745"/>
            <a:ext cx="392590" cy="366418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tx1">
                <a:lumMod val="85000"/>
                <a:lumOff val="15000"/>
              </a:schemeClr>
            </a:solidFill>
          </a:ln>
          <a:effectLst>
            <a:glow rad="1397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12" name="Oval 11"/>
          <p:cNvSpPr/>
          <p:nvPr/>
        </p:nvSpPr>
        <p:spPr>
          <a:xfrm>
            <a:off x="6500826" y="1494621"/>
            <a:ext cx="392590" cy="366418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tx1">
                <a:lumMod val="85000"/>
                <a:lumOff val="15000"/>
              </a:schemeClr>
            </a:solidFill>
          </a:ln>
          <a:effectLst>
            <a:glow rad="1397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13" name="Oval 12"/>
          <p:cNvSpPr/>
          <p:nvPr/>
        </p:nvSpPr>
        <p:spPr>
          <a:xfrm>
            <a:off x="7000892" y="1208869"/>
            <a:ext cx="392590" cy="366418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tx1">
                <a:lumMod val="85000"/>
                <a:lumOff val="15000"/>
              </a:schemeClr>
            </a:solidFill>
          </a:ln>
          <a:effectLst>
            <a:glow rad="1397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15" name="Oval 14"/>
          <p:cNvSpPr/>
          <p:nvPr/>
        </p:nvSpPr>
        <p:spPr>
          <a:xfrm>
            <a:off x="7572396" y="1494621"/>
            <a:ext cx="392590" cy="366418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tx1">
                <a:lumMod val="85000"/>
                <a:lumOff val="15000"/>
              </a:schemeClr>
            </a:solidFill>
          </a:ln>
          <a:effectLst>
            <a:glow rad="1397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16" name="Oval 15"/>
          <p:cNvSpPr/>
          <p:nvPr/>
        </p:nvSpPr>
        <p:spPr>
          <a:xfrm>
            <a:off x="8286776" y="1280307"/>
            <a:ext cx="392590" cy="366418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tx1">
                <a:lumMod val="85000"/>
                <a:lumOff val="15000"/>
              </a:schemeClr>
            </a:solidFill>
          </a:ln>
          <a:effectLst>
            <a:glow rad="1397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pic>
        <p:nvPicPr>
          <p:cNvPr id="17" name="Content Placeholder 3" descr="DSC07967.JPG"/>
          <p:cNvPicPr>
            <a:picLocks noChangeAspect="1"/>
          </p:cNvPicPr>
          <p:nvPr/>
        </p:nvPicPr>
        <p:blipFill>
          <a:blip r:embed="rId4" cstate="email"/>
          <a:stretch>
            <a:fillRect/>
          </a:stretch>
        </p:blipFill>
        <p:spPr>
          <a:xfrm>
            <a:off x="-7436" y="3429000"/>
            <a:ext cx="4579436" cy="3434577"/>
          </a:xfrm>
          <a:prstGeom prst="rect">
            <a:avLst/>
          </a:prstGeom>
        </p:spPr>
      </p:pic>
      <p:sp>
        <p:nvSpPr>
          <p:cNvPr id="18" name="Oval 17"/>
          <p:cNvSpPr/>
          <p:nvPr/>
        </p:nvSpPr>
        <p:spPr>
          <a:xfrm>
            <a:off x="571472" y="4357694"/>
            <a:ext cx="393228" cy="367013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tx1">
                <a:lumMod val="85000"/>
                <a:lumOff val="15000"/>
              </a:schemeClr>
            </a:solidFill>
          </a:ln>
          <a:effectLst>
            <a:glow rad="1397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23" name="Oval 22"/>
          <p:cNvSpPr/>
          <p:nvPr/>
        </p:nvSpPr>
        <p:spPr>
          <a:xfrm>
            <a:off x="1428728" y="4572008"/>
            <a:ext cx="393228" cy="367013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tx1">
                <a:lumMod val="85000"/>
                <a:lumOff val="15000"/>
              </a:schemeClr>
            </a:solidFill>
          </a:ln>
          <a:effectLst>
            <a:glow rad="1397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24" name="Oval 23"/>
          <p:cNvSpPr/>
          <p:nvPr/>
        </p:nvSpPr>
        <p:spPr>
          <a:xfrm>
            <a:off x="2071670" y="4857760"/>
            <a:ext cx="393228" cy="367013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tx1">
                <a:lumMod val="85000"/>
                <a:lumOff val="15000"/>
              </a:schemeClr>
            </a:solidFill>
          </a:ln>
          <a:effectLst>
            <a:glow rad="1397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25" name="Oval 24"/>
          <p:cNvSpPr/>
          <p:nvPr/>
        </p:nvSpPr>
        <p:spPr>
          <a:xfrm>
            <a:off x="2643174" y="4500570"/>
            <a:ext cx="393228" cy="367013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tx1">
                <a:lumMod val="85000"/>
                <a:lumOff val="15000"/>
              </a:schemeClr>
            </a:solidFill>
          </a:ln>
          <a:effectLst>
            <a:glow rad="1397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26" name="Oval 25"/>
          <p:cNvSpPr/>
          <p:nvPr/>
        </p:nvSpPr>
        <p:spPr>
          <a:xfrm>
            <a:off x="3357554" y="4429132"/>
            <a:ext cx="393228" cy="367013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tx1">
                <a:lumMod val="85000"/>
                <a:lumOff val="15000"/>
              </a:schemeClr>
            </a:solidFill>
          </a:ln>
          <a:effectLst>
            <a:glow rad="1397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pic>
        <p:nvPicPr>
          <p:cNvPr id="27" name="Content Placeholder 3" descr="DSC07967.JPG"/>
          <p:cNvPicPr>
            <a:picLocks noChangeAspect="1"/>
          </p:cNvPicPr>
          <p:nvPr/>
        </p:nvPicPr>
        <p:blipFill>
          <a:blip r:embed="rId5" cstate="email"/>
          <a:stretch>
            <a:fillRect/>
          </a:stretch>
        </p:blipFill>
        <p:spPr>
          <a:xfrm>
            <a:off x="4572000" y="3434577"/>
            <a:ext cx="4572000" cy="3429000"/>
          </a:xfrm>
          <a:prstGeom prst="rect">
            <a:avLst/>
          </a:prstGeom>
        </p:spPr>
      </p:pic>
      <p:sp>
        <p:nvSpPr>
          <p:cNvPr id="28" name="Oval 27"/>
          <p:cNvSpPr/>
          <p:nvPr/>
        </p:nvSpPr>
        <p:spPr>
          <a:xfrm>
            <a:off x="4857752" y="4429132"/>
            <a:ext cx="392590" cy="366418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tx1">
                <a:lumMod val="85000"/>
                <a:lumOff val="15000"/>
              </a:schemeClr>
            </a:solidFill>
          </a:ln>
          <a:effectLst>
            <a:glow rad="1397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29" name="Oval 28"/>
          <p:cNvSpPr/>
          <p:nvPr/>
        </p:nvSpPr>
        <p:spPr>
          <a:xfrm>
            <a:off x="5357818" y="4429132"/>
            <a:ext cx="392590" cy="366418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tx1">
                <a:lumMod val="85000"/>
                <a:lumOff val="15000"/>
              </a:schemeClr>
            </a:solidFill>
          </a:ln>
          <a:effectLst>
            <a:glow rad="1397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30" name="Oval 29"/>
          <p:cNvSpPr/>
          <p:nvPr/>
        </p:nvSpPr>
        <p:spPr>
          <a:xfrm>
            <a:off x="6143636" y="4357694"/>
            <a:ext cx="392590" cy="366418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tx1">
                <a:lumMod val="85000"/>
                <a:lumOff val="15000"/>
              </a:schemeClr>
            </a:solidFill>
          </a:ln>
          <a:effectLst>
            <a:glow rad="1397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31" name="Oval 30"/>
          <p:cNvSpPr/>
          <p:nvPr/>
        </p:nvSpPr>
        <p:spPr>
          <a:xfrm>
            <a:off x="6643702" y="4500570"/>
            <a:ext cx="392590" cy="366418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tx1">
                <a:lumMod val="85000"/>
                <a:lumOff val="15000"/>
              </a:schemeClr>
            </a:solidFill>
          </a:ln>
          <a:effectLst>
            <a:glow rad="1397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32" name="Oval 31"/>
          <p:cNvSpPr/>
          <p:nvPr/>
        </p:nvSpPr>
        <p:spPr>
          <a:xfrm>
            <a:off x="7215206" y="4286256"/>
            <a:ext cx="392590" cy="366418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tx1">
                <a:lumMod val="85000"/>
                <a:lumOff val="15000"/>
              </a:schemeClr>
            </a:solidFill>
          </a:ln>
          <a:effectLst>
            <a:glow rad="1397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33" name="Oval 32"/>
          <p:cNvSpPr/>
          <p:nvPr/>
        </p:nvSpPr>
        <p:spPr>
          <a:xfrm>
            <a:off x="7715272" y="4429132"/>
            <a:ext cx="392590" cy="366418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tx1">
                <a:lumMod val="85000"/>
                <a:lumOff val="15000"/>
              </a:schemeClr>
            </a:solidFill>
          </a:ln>
          <a:effectLst>
            <a:glow rad="1397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34" name="Oval 33"/>
          <p:cNvSpPr/>
          <p:nvPr/>
        </p:nvSpPr>
        <p:spPr>
          <a:xfrm>
            <a:off x="8358214" y="4429132"/>
            <a:ext cx="392590" cy="366418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tx1">
                <a:lumMod val="85000"/>
                <a:lumOff val="15000"/>
              </a:schemeClr>
            </a:solidFill>
          </a:ln>
          <a:effectLst>
            <a:glow rad="1397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8596" y="0"/>
            <a:ext cx="8229600" cy="1143000"/>
          </a:xfrm>
        </p:spPr>
        <p:txBody>
          <a:bodyPr>
            <a:normAutofit/>
          </a:bodyPr>
          <a:lstStyle/>
          <a:p>
            <a:r>
              <a:rPr lang="it-IT" sz="2800" dirty="0" smtClean="0"/>
              <a:t>Let’s play, let’s learn</a:t>
            </a:r>
            <a:br>
              <a:rPr lang="it-IT" sz="2800" dirty="0" smtClean="0"/>
            </a:br>
            <a:r>
              <a:rPr lang="it-IT" sz="2800" dirty="0" smtClean="0"/>
              <a:t>(</a:t>
            </a:r>
            <a:r>
              <a:rPr lang="it-IT" sz="2400" dirty="0" smtClean="0"/>
              <a:t>lezioni con madrelingua inglese)</a:t>
            </a:r>
            <a:endParaRPr lang="it-IT" sz="2800" dirty="0"/>
          </a:p>
        </p:txBody>
      </p:sp>
      <p:pic>
        <p:nvPicPr>
          <p:cNvPr id="4" name="Content Placeholder 3" descr="DSC07967.JPG"/>
          <p:cNvPicPr>
            <a:picLocks noGrp="1" noChangeAspect="1"/>
          </p:cNvPicPr>
          <p:nvPr>
            <p:ph idx="1"/>
          </p:nvPr>
        </p:nvPicPr>
        <p:blipFill>
          <a:blip r:embed="rId2" cstate="email"/>
          <a:stretch>
            <a:fillRect/>
          </a:stretch>
        </p:blipFill>
        <p:spPr>
          <a:xfrm>
            <a:off x="0" y="1714488"/>
            <a:ext cx="4579404" cy="3434553"/>
          </a:xfrm>
        </p:spPr>
      </p:pic>
      <p:pic>
        <p:nvPicPr>
          <p:cNvPr id="5" name="Content Placeholder 3" descr="DSC07967.JP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4572000" y="1714488"/>
            <a:ext cx="4572000" cy="3429000"/>
          </a:xfrm>
          <a:prstGeom prst="rect">
            <a:avLst/>
          </a:prstGeom>
        </p:spPr>
      </p:pic>
      <p:sp>
        <p:nvSpPr>
          <p:cNvPr id="6" name="Oval 5"/>
          <p:cNvSpPr/>
          <p:nvPr/>
        </p:nvSpPr>
        <p:spPr>
          <a:xfrm>
            <a:off x="5357818" y="2923357"/>
            <a:ext cx="392590" cy="366418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tx1">
                <a:lumMod val="85000"/>
                <a:lumOff val="15000"/>
              </a:schemeClr>
            </a:solidFill>
          </a:ln>
          <a:effectLst>
            <a:glow rad="1397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7" name="Oval 6"/>
          <p:cNvSpPr/>
          <p:nvPr/>
        </p:nvSpPr>
        <p:spPr>
          <a:xfrm>
            <a:off x="7000892" y="2280415"/>
            <a:ext cx="392590" cy="366418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tx1">
                <a:lumMod val="85000"/>
                <a:lumOff val="15000"/>
              </a:schemeClr>
            </a:solidFill>
          </a:ln>
          <a:effectLst>
            <a:glow rad="1397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8" name="Oval 7"/>
          <p:cNvSpPr/>
          <p:nvPr/>
        </p:nvSpPr>
        <p:spPr>
          <a:xfrm>
            <a:off x="8751410" y="3209109"/>
            <a:ext cx="392590" cy="366418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tx1">
                <a:lumMod val="85000"/>
                <a:lumOff val="15000"/>
              </a:schemeClr>
            </a:solidFill>
          </a:ln>
          <a:effectLst>
            <a:glow rad="1397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/>
          <p:nvPr/>
        </p:nvSpPr>
        <p:spPr>
          <a:xfrm>
            <a:off x="642910" y="3071810"/>
            <a:ext cx="7772400" cy="339885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it-IT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Docenti</a:t>
            </a:r>
            <a:r>
              <a:rPr lang="it-IT" sz="2800" b="1" baseline="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:</a:t>
            </a:r>
            <a:r>
              <a:rPr lang="it-IT" sz="28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 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it-IT" sz="28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Alvisi Annalisa, 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it-IT" sz="28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Camilli Virna, 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it-IT" sz="28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Famiglietti Giovanna, 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it-IT" sz="28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Oropallo Sara</a:t>
            </a:r>
            <a:endParaRPr kumimoji="0" lang="it-IT" sz="2800" b="1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uLnTx/>
              <a:uFillTx/>
              <a:latin typeface="Calibri" panose="020F0502020204030204" pitchFamily="34" charset="0"/>
              <a:ea typeface="+mj-ea"/>
              <a:cs typeface="Calibri" panose="020F050202020403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8596" y="0"/>
            <a:ext cx="8229600" cy="1143000"/>
          </a:xfrm>
        </p:spPr>
        <p:txBody>
          <a:bodyPr>
            <a:normAutofit/>
          </a:bodyPr>
          <a:lstStyle/>
          <a:p>
            <a:r>
              <a:rPr lang="it-IT" sz="2800" dirty="0" smtClean="0"/>
              <a:t>Progetto Panathlon</a:t>
            </a:r>
            <a:endParaRPr lang="it-IT" sz="2800" dirty="0"/>
          </a:p>
        </p:txBody>
      </p:sp>
      <p:pic>
        <p:nvPicPr>
          <p:cNvPr id="1026" name="Picture 2" descr="E:\FOTO DOCUMENTAZIONE\foto Panathlon e miste\DSC08528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1071546"/>
            <a:ext cx="4572000" cy="6096001"/>
          </a:xfrm>
          <a:prstGeom prst="rect">
            <a:avLst/>
          </a:prstGeom>
          <a:noFill/>
        </p:spPr>
      </p:pic>
      <p:pic>
        <p:nvPicPr>
          <p:cNvPr id="1027" name="Picture 3" descr="E:\FOTO DOCUMENTAZIONE\foto Panathlon e miste\DSC08554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4589841" y="1071546"/>
            <a:ext cx="4554159" cy="6072212"/>
          </a:xfrm>
          <a:prstGeom prst="rect">
            <a:avLst/>
          </a:prstGeom>
          <a:noFill/>
        </p:spPr>
      </p:pic>
      <p:sp>
        <p:nvSpPr>
          <p:cNvPr id="5" name="Oval 4"/>
          <p:cNvSpPr/>
          <p:nvPr/>
        </p:nvSpPr>
        <p:spPr>
          <a:xfrm>
            <a:off x="2071670" y="2857496"/>
            <a:ext cx="392590" cy="366418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tx1">
                <a:lumMod val="85000"/>
                <a:lumOff val="15000"/>
              </a:schemeClr>
            </a:solidFill>
          </a:ln>
          <a:effectLst>
            <a:glow rad="1397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6" name="Oval 5"/>
          <p:cNvSpPr/>
          <p:nvPr/>
        </p:nvSpPr>
        <p:spPr>
          <a:xfrm>
            <a:off x="2928926" y="2000240"/>
            <a:ext cx="392590" cy="366418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tx1">
                <a:lumMod val="85000"/>
                <a:lumOff val="15000"/>
              </a:schemeClr>
            </a:solidFill>
          </a:ln>
          <a:effectLst>
            <a:glow rad="1397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8" name="Oval 7"/>
          <p:cNvSpPr/>
          <p:nvPr/>
        </p:nvSpPr>
        <p:spPr>
          <a:xfrm>
            <a:off x="6286512" y="2143116"/>
            <a:ext cx="392590" cy="366418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tx1">
                <a:lumMod val="85000"/>
                <a:lumOff val="15000"/>
              </a:schemeClr>
            </a:solidFill>
          </a:ln>
          <a:effectLst>
            <a:glow rad="1397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9" name="Oval 8"/>
          <p:cNvSpPr/>
          <p:nvPr/>
        </p:nvSpPr>
        <p:spPr>
          <a:xfrm>
            <a:off x="6357950" y="4357694"/>
            <a:ext cx="392590" cy="366418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tx1">
                <a:lumMod val="85000"/>
                <a:lumOff val="15000"/>
              </a:schemeClr>
            </a:solidFill>
          </a:ln>
          <a:effectLst>
            <a:glow rad="1397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10" name="Oval 9"/>
          <p:cNvSpPr/>
          <p:nvPr/>
        </p:nvSpPr>
        <p:spPr>
          <a:xfrm>
            <a:off x="7643834" y="1928802"/>
            <a:ext cx="392590" cy="366418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tx1">
                <a:lumMod val="85000"/>
                <a:lumOff val="15000"/>
              </a:schemeClr>
            </a:solidFill>
          </a:ln>
          <a:effectLst>
            <a:glow rad="1397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11" name="Oval 10"/>
          <p:cNvSpPr/>
          <p:nvPr/>
        </p:nvSpPr>
        <p:spPr>
          <a:xfrm>
            <a:off x="8215338" y="1928802"/>
            <a:ext cx="392590" cy="366418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tx1">
                <a:lumMod val="85000"/>
                <a:lumOff val="15000"/>
              </a:schemeClr>
            </a:solidFill>
          </a:ln>
          <a:effectLst>
            <a:glow rad="1397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12" name="Oval 11"/>
          <p:cNvSpPr/>
          <p:nvPr/>
        </p:nvSpPr>
        <p:spPr>
          <a:xfrm>
            <a:off x="8751410" y="1928802"/>
            <a:ext cx="392590" cy="366418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tx1">
                <a:lumMod val="85000"/>
                <a:lumOff val="15000"/>
              </a:schemeClr>
            </a:solidFill>
          </a:ln>
          <a:effectLst>
            <a:glow rad="1397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8596" y="0"/>
            <a:ext cx="8229600" cy="1143000"/>
          </a:xfrm>
        </p:spPr>
        <p:txBody>
          <a:bodyPr>
            <a:normAutofit/>
          </a:bodyPr>
          <a:lstStyle/>
          <a:p>
            <a:r>
              <a:rPr lang="it-IT" sz="2800" dirty="0" smtClean="0"/>
              <a:t>Giornata della madrelingua</a:t>
            </a:r>
            <a:endParaRPr lang="it-IT" sz="2800" dirty="0"/>
          </a:p>
        </p:txBody>
      </p:sp>
      <p:pic>
        <p:nvPicPr>
          <p:cNvPr id="4" name="Content Placeholder 3" descr="DSC07967.JPG"/>
          <p:cNvPicPr>
            <a:picLocks noGrp="1" noChangeAspect="1"/>
          </p:cNvPicPr>
          <p:nvPr>
            <p:ph idx="1"/>
          </p:nvPr>
        </p:nvPicPr>
        <p:blipFill>
          <a:blip r:embed="rId2" cstate="email"/>
          <a:stretch>
            <a:fillRect/>
          </a:stretch>
        </p:blipFill>
        <p:spPr>
          <a:xfrm>
            <a:off x="0" y="1857364"/>
            <a:ext cx="4579404" cy="3434553"/>
          </a:xfrm>
        </p:spPr>
      </p:pic>
      <p:sp>
        <p:nvSpPr>
          <p:cNvPr id="5" name="Oval 4"/>
          <p:cNvSpPr/>
          <p:nvPr/>
        </p:nvSpPr>
        <p:spPr>
          <a:xfrm>
            <a:off x="7436" y="2714620"/>
            <a:ext cx="393226" cy="367011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tx1">
                <a:lumMod val="85000"/>
                <a:lumOff val="15000"/>
              </a:schemeClr>
            </a:solidFill>
          </a:ln>
          <a:effectLst>
            <a:glow rad="1397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6" name="Oval 5"/>
          <p:cNvSpPr/>
          <p:nvPr/>
        </p:nvSpPr>
        <p:spPr>
          <a:xfrm>
            <a:off x="793222" y="2571744"/>
            <a:ext cx="393226" cy="367011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tx1">
                <a:lumMod val="85000"/>
                <a:lumOff val="15000"/>
              </a:schemeClr>
            </a:solidFill>
          </a:ln>
          <a:effectLst>
            <a:glow rad="1397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7" name="Oval 6"/>
          <p:cNvSpPr/>
          <p:nvPr/>
        </p:nvSpPr>
        <p:spPr>
          <a:xfrm>
            <a:off x="1150412" y="2428868"/>
            <a:ext cx="393226" cy="367011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tx1">
                <a:lumMod val="85000"/>
                <a:lumOff val="15000"/>
              </a:schemeClr>
            </a:solidFill>
          </a:ln>
          <a:effectLst>
            <a:glow rad="1397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8" name="Oval 7"/>
          <p:cNvSpPr/>
          <p:nvPr/>
        </p:nvSpPr>
        <p:spPr>
          <a:xfrm>
            <a:off x="1436164" y="2000240"/>
            <a:ext cx="393226" cy="367011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tx1">
                <a:lumMod val="85000"/>
                <a:lumOff val="15000"/>
              </a:schemeClr>
            </a:solidFill>
          </a:ln>
          <a:effectLst>
            <a:glow rad="1397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10" name="Oval 9"/>
          <p:cNvSpPr/>
          <p:nvPr/>
        </p:nvSpPr>
        <p:spPr>
          <a:xfrm>
            <a:off x="2436296" y="2143116"/>
            <a:ext cx="393226" cy="367011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tx1">
                <a:lumMod val="85000"/>
                <a:lumOff val="15000"/>
              </a:schemeClr>
            </a:solidFill>
          </a:ln>
          <a:effectLst>
            <a:glow rad="1397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11" name="Oval 10"/>
          <p:cNvSpPr/>
          <p:nvPr/>
        </p:nvSpPr>
        <p:spPr>
          <a:xfrm>
            <a:off x="3079238" y="2143116"/>
            <a:ext cx="393226" cy="367011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tx1">
                <a:lumMod val="85000"/>
                <a:lumOff val="15000"/>
              </a:schemeClr>
            </a:solidFill>
          </a:ln>
          <a:effectLst>
            <a:glow rad="1397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12" name="Oval 11"/>
          <p:cNvSpPr/>
          <p:nvPr/>
        </p:nvSpPr>
        <p:spPr>
          <a:xfrm>
            <a:off x="3722180" y="2143116"/>
            <a:ext cx="393226" cy="367011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tx1">
                <a:lumMod val="85000"/>
                <a:lumOff val="15000"/>
              </a:schemeClr>
            </a:solidFill>
          </a:ln>
          <a:effectLst>
            <a:glow rad="1397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pic>
        <p:nvPicPr>
          <p:cNvPr id="13" name="Content Placeholder 3" descr="DSC07967.JP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4564564" y="1857364"/>
            <a:ext cx="4579436" cy="343457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8596" y="0"/>
            <a:ext cx="8229600" cy="1143000"/>
          </a:xfrm>
        </p:spPr>
        <p:txBody>
          <a:bodyPr>
            <a:normAutofit/>
          </a:bodyPr>
          <a:lstStyle/>
          <a:p>
            <a:r>
              <a:rPr lang="it-IT" sz="2800" dirty="0" smtClean="0"/>
              <a:t>Progetto inclusivo: storia di Pezzettino in CAA ed i quattro elementi.</a:t>
            </a:r>
            <a:endParaRPr lang="it-IT" sz="2800" dirty="0"/>
          </a:p>
        </p:txBody>
      </p:sp>
      <p:pic>
        <p:nvPicPr>
          <p:cNvPr id="2051" name="Picture 3" descr="E:\FOTO DOCUMENTAZIONE\pezzettino\IMG20240223095437 (1)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1428736"/>
            <a:ext cx="9144000" cy="475373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8596" y="0"/>
            <a:ext cx="8229600" cy="1143000"/>
          </a:xfrm>
        </p:spPr>
        <p:txBody>
          <a:bodyPr>
            <a:normAutofit/>
          </a:bodyPr>
          <a:lstStyle/>
          <a:p>
            <a:r>
              <a:rPr lang="it-IT" sz="2800" dirty="0" smtClean="0"/>
              <a:t>Incontro lettrice volontaria </a:t>
            </a:r>
            <a:r>
              <a:rPr lang="it-IT" sz="2800" smtClean="0"/>
              <a:t>progetto Nati </a:t>
            </a:r>
            <a:r>
              <a:rPr lang="it-IT" sz="2800" dirty="0" smtClean="0"/>
              <a:t>per leggere</a:t>
            </a:r>
            <a:endParaRPr lang="it-IT" sz="2800" dirty="0"/>
          </a:p>
        </p:txBody>
      </p:sp>
      <p:pic>
        <p:nvPicPr>
          <p:cNvPr id="4" name="Content Placeholder 3" descr="DSC07967.JPG"/>
          <p:cNvPicPr>
            <a:picLocks noGrp="1" noChangeAspect="1"/>
          </p:cNvPicPr>
          <p:nvPr>
            <p:ph idx="1"/>
          </p:nvPr>
        </p:nvPicPr>
        <p:blipFill>
          <a:blip r:embed="rId2" cstate="email"/>
          <a:stretch>
            <a:fillRect/>
          </a:stretch>
        </p:blipFill>
        <p:spPr>
          <a:xfrm>
            <a:off x="-7436" y="1214422"/>
            <a:ext cx="9151436" cy="6863577"/>
          </a:xfrm>
        </p:spPr>
      </p:pic>
      <p:sp>
        <p:nvSpPr>
          <p:cNvPr id="5" name="Oval 4"/>
          <p:cNvSpPr/>
          <p:nvPr/>
        </p:nvSpPr>
        <p:spPr>
          <a:xfrm>
            <a:off x="785786" y="4071942"/>
            <a:ext cx="785818" cy="733431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tx1">
                <a:lumMod val="85000"/>
                <a:lumOff val="15000"/>
              </a:schemeClr>
            </a:solidFill>
          </a:ln>
          <a:effectLst>
            <a:glow rad="1397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6" name="Oval 5"/>
          <p:cNvSpPr/>
          <p:nvPr/>
        </p:nvSpPr>
        <p:spPr>
          <a:xfrm>
            <a:off x="1857356" y="3643314"/>
            <a:ext cx="785818" cy="733431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tx1">
                <a:lumMod val="85000"/>
                <a:lumOff val="15000"/>
              </a:schemeClr>
            </a:solidFill>
          </a:ln>
          <a:effectLst>
            <a:glow rad="1397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7" name="Oval 6"/>
          <p:cNvSpPr/>
          <p:nvPr/>
        </p:nvSpPr>
        <p:spPr>
          <a:xfrm>
            <a:off x="2714612" y="3643314"/>
            <a:ext cx="785818" cy="733431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tx1">
                <a:lumMod val="85000"/>
                <a:lumOff val="15000"/>
              </a:schemeClr>
            </a:solidFill>
          </a:ln>
          <a:effectLst>
            <a:glow rad="1397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8" name="Oval 7"/>
          <p:cNvSpPr/>
          <p:nvPr/>
        </p:nvSpPr>
        <p:spPr>
          <a:xfrm>
            <a:off x="3500430" y="3714752"/>
            <a:ext cx="785818" cy="733431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tx1">
                <a:lumMod val="85000"/>
                <a:lumOff val="15000"/>
              </a:schemeClr>
            </a:solidFill>
          </a:ln>
          <a:effectLst>
            <a:glow rad="1397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10" name="Oval 9"/>
          <p:cNvSpPr/>
          <p:nvPr/>
        </p:nvSpPr>
        <p:spPr>
          <a:xfrm>
            <a:off x="5000628" y="2500306"/>
            <a:ext cx="785818" cy="733431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tx1">
                <a:lumMod val="85000"/>
                <a:lumOff val="15000"/>
              </a:schemeClr>
            </a:solidFill>
          </a:ln>
          <a:effectLst>
            <a:glow rad="1397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11" name="Oval 10"/>
          <p:cNvSpPr/>
          <p:nvPr/>
        </p:nvSpPr>
        <p:spPr>
          <a:xfrm>
            <a:off x="4429124" y="3786190"/>
            <a:ext cx="785818" cy="733431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tx1">
                <a:lumMod val="85000"/>
                <a:lumOff val="15000"/>
              </a:schemeClr>
            </a:solidFill>
          </a:ln>
          <a:effectLst>
            <a:glow rad="1397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12" name="Oval 11"/>
          <p:cNvSpPr/>
          <p:nvPr/>
        </p:nvSpPr>
        <p:spPr>
          <a:xfrm>
            <a:off x="8358182" y="4643446"/>
            <a:ext cx="785818" cy="733431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tx1">
                <a:lumMod val="85000"/>
                <a:lumOff val="15000"/>
              </a:schemeClr>
            </a:solidFill>
          </a:ln>
          <a:effectLst>
            <a:glow rad="1397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13" name="Oval 12"/>
          <p:cNvSpPr/>
          <p:nvPr/>
        </p:nvSpPr>
        <p:spPr>
          <a:xfrm>
            <a:off x="5715008" y="3857628"/>
            <a:ext cx="785818" cy="733431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tx1">
                <a:lumMod val="85000"/>
                <a:lumOff val="15000"/>
              </a:schemeClr>
            </a:solidFill>
          </a:ln>
          <a:effectLst>
            <a:glow rad="1397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8596" y="0"/>
            <a:ext cx="8229600" cy="1143000"/>
          </a:xfrm>
        </p:spPr>
        <p:txBody>
          <a:bodyPr>
            <a:normAutofit/>
          </a:bodyPr>
          <a:lstStyle/>
          <a:p>
            <a:r>
              <a:rPr lang="it-IT" sz="2800" dirty="0" smtClean="0"/>
              <a:t>Andiamo al teatro Bogart per lo spettacolo teatrale dal titolo “ Storia di un palloncino “.</a:t>
            </a:r>
            <a:endParaRPr lang="it-IT" sz="2800" dirty="0"/>
          </a:p>
        </p:txBody>
      </p:sp>
      <p:pic>
        <p:nvPicPr>
          <p:cNvPr id="4" name="Content Placeholder 3" descr="DSC07967.JPG"/>
          <p:cNvPicPr>
            <a:picLocks noGrp="1" noChangeAspect="1"/>
          </p:cNvPicPr>
          <p:nvPr>
            <p:ph idx="1"/>
          </p:nvPr>
        </p:nvPicPr>
        <p:blipFill>
          <a:blip r:embed="rId2" cstate="email"/>
          <a:stretch>
            <a:fillRect/>
          </a:stretch>
        </p:blipFill>
        <p:spPr>
          <a:xfrm>
            <a:off x="2571736" y="1214423"/>
            <a:ext cx="4143404" cy="5524539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8596" y="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it-IT" sz="2800" dirty="0" smtClean="0"/>
              <a:t>Arriva Gocciolina con lei scopriremo il ciclo dell’acqua: evaporazione, condensazione, precipitazione e infiltrazione.</a:t>
            </a:r>
            <a:endParaRPr lang="it-IT" sz="2800" dirty="0"/>
          </a:p>
        </p:txBody>
      </p:sp>
      <p:pic>
        <p:nvPicPr>
          <p:cNvPr id="4" name="Content Placeholder 3" descr="DSC07967.JPG"/>
          <p:cNvPicPr>
            <a:picLocks noGrp="1" noChangeAspect="1"/>
          </p:cNvPicPr>
          <p:nvPr>
            <p:ph idx="1"/>
          </p:nvPr>
        </p:nvPicPr>
        <p:blipFill>
          <a:blip r:embed="rId2" cstate="email"/>
          <a:stretch>
            <a:fillRect/>
          </a:stretch>
        </p:blipFill>
        <p:spPr>
          <a:xfrm>
            <a:off x="0" y="1928802"/>
            <a:ext cx="4572001" cy="3429001"/>
          </a:xfrm>
        </p:spPr>
      </p:pic>
      <p:pic>
        <p:nvPicPr>
          <p:cNvPr id="5" name="Content Placeholder 3" descr="DSC07967.JP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4564564" y="1928802"/>
            <a:ext cx="4579436" cy="343457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DSC07967.JPG"/>
          <p:cNvPicPr>
            <a:picLocks noGrp="1" noChangeAspect="1"/>
          </p:cNvPicPr>
          <p:nvPr>
            <p:ph idx="1"/>
          </p:nvPr>
        </p:nvPicPr>
        <p:blipFill>
          <a:blip r:embed="rId2" cstate="email"/>
          <a:stretch>
            <a:fillRect/>
          </a:stretch>
        </p:blipFill>
        <p:spPr>
          <a:xfrm>
            <a:off x="-7436" y="1643050"/>
            <a:ext cx="4579436" cy="3434577"/>
          </a:xfrm>
        </p:spPr>
      </p:pic>
      <p:pic>
        <p:nvPicPr>
          <p:cNvPr id="3" name="Content Placeholder 3" descr="DSC07967.JP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4572000" y="1648627"/>
            <a:ext cx="4572000" cy="3429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/>
          <p:nvPr/>
        </p:nvSpPr>
        <p:spPr>
          <a:xfrm>
            <a:off x="642910" y="1785926"/>
            <a:ext cx="7772400" cy="339885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it-IT" sz="2800" b="1" i="0" u="none" strike="noStrike" kern="1200" cap="none" spc="0" normalizeH="0" noProof="0" dirty="0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 “E…le…menti…in circolo”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it-IT" sz="2800" i="0" u="none" strike="noStrike" kern="1200" cap="none" spc="0" normalizeH="0" noProof="0" dirty="0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(progetto inclusivo e interdisciplinare di primaria e infanzia)</a:t>
            </a:r>
            <a:endParaRPr kumimoji="0" lang="it-IT" sz="2800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uLnTx/>
              <a:uFillTx/>
              <a:latin typeface="Calibri" panose="020F0502020204030204" pitchFamily="34" charset="0"/>
              <a:ea typeface="+mj-ea"/>
              <a:cs typeface="Calibri" panose="020F050202020403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Content Placeholder 3" descr="DSC07967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4469313" y="1643050"/>
            <a:ext cx="4674687" cy="350601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8596" y="0"/>
            <a:ext cx="8229600" cy="1143000"/>
          </a:xfrm>
        </p:spPr>
        <p:txBody>
          <a:bodyPr>
            <a:normAutofit/>
          </a:bodyPr>
          <a:lstStyle/>
          <a:p>
            <a:r>
              <a:rPr lang="it-IT" sz="2800" dirty="0" smtClean="0"/>
              <a:t>Libertà di movimento, nuotando nell’aria…</a:t>
            </a:r>
            <a:endParaRPr lang="it-IT" sz="2800" dirty="0"/>
          </a:p>
        </p:txBody>
      </p:sp>
      <p:pic>
        <p:nvPicPr>
          <p:cNvPr id="4" name="Content Placeholder 3" descr="DSC07967.JPG"/>
          <p:cNvPicPr>
            <a:picLocks noGrp="1" noChangeAspect="1"/>
          </p:cNvPicPr>
          <p:nvPr>
            <p:ph idx="1"/>
          </p:nvPr>
        </p:nvPicPr>
        <p:blipFill>
          <a:blip r:embed="rId3" cstate="email"/>
          <a:stretch>
            <a:fillRect/>
          </a:stretch>
        </p:blipFill>
        <p:spPr>
          <a:xfrm>
            <a:off x="0" y="1643051"/>
            <a:ext cx="4667283" cy="3500462"/>
          </a:xfrm>
        </p:spPr>
      </p:pic>
      <p:sp>
        <p:nvSpPr>
          <p:cNvPr id="1026" name="Cloud"/>
          <p:cNvSpPr>
            <a:spLocks noChangeAspect="1" noEditPoints="1" noChangeArrowheads="1"/>
          </p:cNvSpPr>
          <p:nvPr/>
        </p:nvSpPr>
        <p:spPr bwMode="auto">
          <a:xfrm>
            <a:off x="3571868" y="2071678"/>
            <a:ext cx="862808" cy="578201"/>
          </a:xfrm>
          <a:custGeom>
            <a:avLst/>
            <a:gdLst>
              <a:gd name="T0" fmla="*/ 67 w 21600"/>
              <a:gd name="T1" fmla="*/ 10800 h 21600"/>
              <a:gd name="T2" fmla="*/ 10800 w 21600"/>
              <a:gd name="T3" fmla="*/ 21577 h 21600"/>
              <a:gd name="T4" fmla="*/ 21582 w 21600"/>
              <a:gd name="T5" fmla="*/ 10800 h 21600"/>
              <a:gd name="T6" fmla="*/ 10800 w 21600"/>
              <a:gd name="T7" fmla="*/ 1235 h 21600"/>
              <a:gd name="T8" fmla="*/ 2977 w 21600"/>
              <a:gd name="T9" fmla="*/ 3262 h 21600"/>
              <a:gd name="T10" fmla="*/ 17087 w 21600"/>
              <a:gd name="T11" fmla="*/ 17337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 extrusionOk="0">
                <a:moveTo>
                  <a:pt x="1949" y="7180"/>
                </a:moveTo>
                <a:cubicBezTo>
                  <a:pt x="841" y="7336"/>
                  <a:pt x="0" y="8613"/>
                  <a:pt x="0" y="10137"/>
                </a:cubicBezTo>
                <a:cubicBezTo>
                  <a:pt x="-1" y="11192"/>
                  <a:pt x="409" y="12169"/>
                  <a:pt x="1074" y="12702"/>
                </a:cubicBezTo>
                <a:lnTo>
                  <a:pt x="1063" y="12668"/>
                </a:lnTo>
                <a:cubicBezTo>
                  <a:pt x="685" y="13217"/>
                  <a:pt x="475" y="13940"/>
                  <a:pt x="475" y="14690"/>
                </a:cubicBezTo>
                <a:cubicBezTo>
                  <a:pt x="475" y="16325"/>
                  <a:pt x="1451" y="17650"/>
                  <a:pt x="2655" y="17650"/>
                </a:cubicBezTo>
                <a:cubicBezTo>
                  <a:pt x="2739" y="17650"/>
                  <a:pt x="2824" y="17643"/>
                  <a:pt x="2909" y="17629"/>
                </a:cubicBezTo>
                <a:lnTo>
                  <a:pt x="2897" y="17649"/>
                </a:lnTo>
                <a:cubicBezTo>
                  <a:pt x="3585" y="19288"/>
                  <a:pt x="4863" y="20300"/>
                  <a:pt x="6247" y="20300"/>
                </a:cubicBezTo>
                <a:cubicBezTo>
                  <a:pt x="6947" y="20299"/>
                  <a:pt x="7635" y="20039"/>
                  <a:pt x="8235" y="19546"/>
                </a:cubicBezTo>
                <a:lnTo>
                  <a:pt x="8229" y="19550"/>
                </a:lnTo>
                <a:cubicBezTo>
                  <a:pt x="8855" y="20829"/>
                  <a:pt x="9908" y="21597"/>
                  <a:pt x="11036" y="21597"/>
                </a:cubicBezTo>
                <a:cubicBezTo>
                  <a:pt x="12523" y="21596"/>
                  <a:pt x="13836" y="20267"/>
                  <a:pt x="14267" y="18324"/>
                </a:cubicBezTo>
                <a:lnTo>
                  <a:pt x="14270" y="18350"/>
                </a:lnTo>
                <a:cubicBezTo>
                  <a:pt x="14730" y="18740"/>
                  <a:pt x="15260" y="18947"/>
                  <a:pt x="15802" y="18947"/>
                </a:cubicBezTo>
                <a:cubicBezTo>
                  <a:pt x="17390" y="18946"/>
                  <a:pt x="18682" y="17205"/>
                  <a:pt x="18694" y="15045"/>
                </a:cubicBezTo>
                <a:lnTo>
                  <a:pt x="18689" y="15035"/>
                </a:lnTo>
                <a:cubicBezTo>
                  <a:pt x="20357" y="14710"/>
                  <a:pt x="21597" y="12765"/>
                  <a:pt x="21597" y="10472"/>
                </a:cubicBezTo>
                <a:cubicBezTo>
                  <a:pt x="21597" y="9456"/>
                  <a:pt x="21350" y="8469"/>
                  <a:pt x="20896" y="7663"/>
                </a:cubicBezTo>
                <a:lnTo>
                  <a:pt x="20889" y="7661"/>
                </a:lnTo>
                <a:cubicBezTo>
                  <a:pt x="21031" y="7208"/>
                  <a:pt x="21105" y="6721"/>
                  <a:pt x="21105" y="6228"/>
                </a:cubicBezTo>
                <a:cubicBezTo>
                  <a:pt x="21105" y="4588"/>
                  <a:pt x="20299" y="3150"/>
                  <a:pt x="19139" y="2719"/>
                </a:cubicBezTo>
                <a:lnTo>
                  <a:pt x="19148" y="2712"/>
                </a:lnTo>
                <a:cubicBezTo>
                  <a:pt x="18940" y="1142"/>
                  <a:pt x="17933" y="0"/>
                  <a:pt x="16758" y="0"/>
                </a:cubicBezTo>
                <a:cubicBezTo>
                  <a:pt x="16044" y="-1"/>
                  <a:pt x="15367" y="426"/>
                  <a:pt x="14905" y="1165"/>
                </a:cubicBezTo>
                <a:lnTo>
                  <a:pt x="14909" y="1170"/>
                </a:lnTo>
                <a:cubicBezTo>
                  <a:pt x="14497" y="432"/>
                  <a:pt x="13855" y="0"/>
                  <a:pt x="13174" y="0"/>
                </a:cubicBezTo>
                <a:cubicBezTo>
                  <a:pt x="12347" y="-1"/>
                  <a:pt x="11590" y="637"/>
                  <a:pt x="11221" y="1645"/>
                </a:cubicBezTo>
                <a:lnTo>
                  <a:pt x="11229" y="1694"/>
                </a:lnTo>
                <a:cubicBezTo>
                  <a:pt x="10730" y="1024"/>
                  <a:pt x="10058" y="650"/>
                  <a:pt x="9358" y="650"/>
                </a:cubicBezTo>
                <a:cubicBezTo>
                  <a:pt x="8372" y="649"/>
                  <a:pt x="7466" y="1391"/>
                  <a:pt x="7003" y="2578"/>
                </a:cubicBezTo>
                <a:lnTo>
                  <a:pt x="6995" y="2602"/>
                </a:lnTo>
                <a:cubicBezTo>
                  <a:pt x="6477" y="2189"/>
                  <a:pt x="5888" y="1972"/>
                  <a:pt x="5288" y="1972"/>
                </a:cubicBezTo>
                <a:cubicBezTo>
                  <a:pt x="3423" y="1972"/>
                  <a:pt x="1912" y="4029"/>
                  <a:pt x="1912" y="6567"/>
                </a:cubicBezTo>
                <a:cubicBezTo>
                  <a:pt x="1911" y="6774"/>
                  <a:pt x="1922" y="6981"/>
                  <a:pt x="1942" y="7186"/>
                </a:cubicBezTo>
                <a:close/>
              </a:path>
              <a:path w="21600" h="21600" fill="none" extrusionOk="0">
                <a:moveTo>
                  <a:pt x="1074" y="12702"/>
                </a:moveTo>
                <a:cubicBezTo>
                  <a:pt x="1407" y="12969"/>
                  <a:pt x="1786" y="13110"/>
                  <a:pt x="2172" y="13110"/>
                </a:cubicBezTo>
                <a:cubicBezTo>
                  <a:pt x="2228" y="13109"/>
                  <a:pt x="2285" y="13107"/>
                  <a:pt x="2341" y="13101"/>
                </a:cubicBezTo>
              </a:path>
              <a:path w="21600" h="21600" fill="none" extrusionOk="0">
                <a:moveTo>
                  <a:pt x="2909" y="17629"/>
                </a:moveTo>
                <a:cubicBezTo>
                  <a:pt x="3099" y="17599"/>
                  <a:pt x="3285" y="17535"/>
                  <a:pt x="3463" y="17439"/>
                </a:cubicBezTo>
              </a:path>
              <a:path w="21600" h="21600" fill="none" extrusionOk="0">
                <a:moveTo>
                  <a:pt x="7895" y="18680"/>
                </a:moveTo>
                <a:cubicBezTo>
                  <a:pt x="7983" y="18985"/>
                  <a:pt x="8095" y="19277"/>
                  <a:pt x="8229" y="19550"/>
                </a:cubicBezTo>
              </a:path>
              <a:path w="21600" h="21600" fill="none" extrusionOk="0">
                <a:moveTo>
                  <a:pt x="14267" y="18324"/>
                </a:moveTo>
                <a:cubicBezTo>
                  <a:pt x="14336" y="18013"/>
                  <a:pt x="14380" y="17693"/>
                  <a:pt x="14400" y="17370"/>
                </a:cubicBezTo>
              </a:path>
              <a:path w="21600" h="21600" fill="none" extrusionOk="0">
                <a:moveTo>
                  <a:pt x="18694" y="15045"/>
                </a:moveTo>
                <a:cubicBezTo>
                  <a:pt x="18694" y="15034"/>
                  <a:pt x="18695" y="15024"/>
                  <a:pt x="18695" y="15013"/>
                </a:cubicBezTo>
                <a:cubicBezTo>
                  <a:pt x="18695" y="13508"/>
                  <a:pt x="18063" y="12136"/>
                  <a:pt x="17069" y="11477"/>
                </a:cubicBezTo>
              </a:path>
              <a:path w="21600" h="21600" fill="none" extrusionOk="0">
                <a:moveTo>
                  <a:pt x="20165" y="8999"/>
                </a:moveTo>
                <a:cubicBezTo>
                  <a:pt x="20479" y="8635"/>
                  <a:pt x="20726" y="8177"/>
                  <a:pt x="20889" y="7661"/>
                </a:cubicBezTo>
              </a:path>
              <a:path w="21600" h="21600" fill="none" extrusionOk="0">
                <a:moveTo>
                  <a:pt x="19186" y="3344"/>
                </a:moveTo>
                <a:cubicBezTo>
                  <a:pt x="19186" y="3328"/>
                  <a:pt x="19187" y="3313"/>
                  <a:pt x="19187" y="3297"/>
                </a:cubicBezTo>
                <a:cubicBezTo>
                  <a:pt x="19187" y="3101"/>
                  <a:pt x="19174" y="2905"/>
                  <a:pt x="19148" y="2712"/>
                </a:cubicBezTo>
              </a:path>
              <a:path w="21600" h="21600" fill="none" extrusionOk="0">
                <a:moveTo>
                  <a:pt x="14905" y="1165"/>
                </a:moveTo>
                <a:cubicBezTo>
                  <a:pt x="14754" y="1408"/>
                  <a:pt x="14629" y="1679"/>
                  <a:pt x="14535" y="1971"/>
                </a:cubicBezTo>
              </a:path>
              <a:path w="21600" h="21600" fill="none" extrusionOk="0">
                <a:moveTo>
                  <a:pt x="11221" y="1645"/>
                </a:moveTo>
                <a:cubicBezTo>
                  <a:pt x="11140" y="1866"/>
                  <a:pt x="11080" y="2099"/>
                  <a:pt x="11041" y="2340"/>
                </a:cubicBezTo>
              </a:path>
              <a:path w="21600" h="21600" fill="none" extrusionOk="0">
                <a:moveTo>
                  <a:pt x="7645" y="3276"/>
                </a:moveTo>
                <a:cubicBezTo>
                  <a:pt x="7449" y="3016"/>
                  <a:pt x="7231" y="2790"/>
                  <a:pt x="6995" y="2602"/>
                </a:cubicBezTo>
              </a:path>
              <a:path w="21600" h="21600" fill="none" extrusionOk="0">
                <a:moveTo>
                  <a:pt x="1942" y="7186"/>
                </a:moveTo>
                <a:cubicBezTo>
                  <a:pt x="1966" y="7426"/>
                  <a:pt x="2004" y="7663"/>
                  <a:pt x="2056" y="7895"/>
                </a:cubicBezTo>
              </a:path>
            </a:pathLst>
          </a:custGeom>
          <a:solidFill>
            <a:srgbClr val="FFBE7D"/>
          </a:solidFill>
          <a:ln w="9525">
            <a:solidFill>
              <a:srgbClr val="000000"/>
            </a:solidFill>
            <a:miter lim="800000"/>
          </a:ln>
          <a:effectLst>
            <a:outerShdw dist="107763" dir="2700000" algn="ctr" rotWithShape="0">
              <a:srgbClr val="808080"/>
            </a:outerShdw>
          </a:effectLst>
        </p:spPr>
        <p:txBody>
          <a:bodyPr vert="horz" wrap="square" lIns="91440" tIns="45720" rIns="91440" bIns="45720" numCol="1" anchor="t" anchorCtr="0" compatLnSpc="1"/>
          <a:lstStyle/>
          <a:p>
            <a:endParaRPr lang="it-IT"/>
          </a:p>
        </p:txBody>
      </p:sp>
      <p:sp>
        <p:nvSpPr>
          <p:cNvPr id="7" name="Oval 6"/>
          <p:cNvSpPr/>
          <p:nvPr/>
        </p:nvSpPr>
        <p:spPr>
          <a:xfrm>
            <a:off x="1714480" y="2928934"/>
            <a:ext cx="214314" cy="214314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tx1">
                <a:lumMod val="85000"/>
                <a:lumOff val="15000"/>
              </a:schemeClr>
            </a:solidFill>
          </a:ln>
          <a:effectLst>
            <a:glow rad="1397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8" name="Oval 7"/>
          <p:cNvSpPr/>
          <p:nvPr/>
        </p:nvSpPr>
        <p:spPr>
          <a:xfrm>
            <a:off x="500034" y="3000372"/>
            <a:ext cx="285752" cy="285752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tx1">
                <a:lumMod val="85000"/>
                <a:lumOff val="15000"/>
              </a:schemeClr>
            </a:solidFill>
          </a:ln>
          <a:effectLst>
            <a:glow rad="1397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9" name="Oval 8"/>
          <p:cNvSpPr/>
          <p:nvPr/>
        </p:nvSpPr>
        <p:spPr>
          <a:xfrm>
            <a:off x="827584" y="3645024"/>
            <a:ext cx="357190" cy="357190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tx1">
                <a:lumMod val="85000"/>
                <a:lumOff val="15000"/>
              </a:schemeClr>
            </a:solidFill>
          </a:ln>
          <a:effectLst>
            <a:glow rad="1397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0" name="Oval 9"/>
          <p:cNvSpPr/>
          <p:nvPr/>
        </p:nvSpPr>
        <p:spPr>
          <a:xfrm>
            <a:off x="1000100" y="3071810"/>
            <a:ext cx="285752" cy="285752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tx1">
                <a:lumMod val="85000"/>
                <a:lumOff val="15000"/>
              </a:schemeClr>
            </a:solidFill>
          </a:ln>
          <a:effectLst>
            <a:glow rad="1397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2" name="Oval 11"/>
          <p:cNvSpPr/>
          <p:nvPr/>
        </p:nvSpPr>
        <p:spPr>
          <a:xfrm>
            <a:off x="7000892" y="3429000"/>
            <a:ext cx="328424" cy="328424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tx1">
                <a:lumMod val="85000"/>
                <a:lumOff val="15000"/>
              </a:schemeClr>
            </a:solidFill>
          </a:ln>
          <a:effectLst>
            <a:glow rad="1397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 smtClean="0"/>
          </a:p>
          <a:p>
            <a:pPr algn="ctr"/>
            <a:endParaRPr lang="it-IT" dirty="0" smtClean="0"/>
          </a:p>
          <a:p>
            <a:pPr algn="ctr"/>
            <a:endParaRPr lang="it-IT" dirty="0" smtClean="0"/>
          </a:p>
          <a:p>
            <a:pPr algn="ctr"/>
            <a:endParaRPr lang="it-IT" dirty="0" smtClean="0"/>
          </a:p>
          <a:p>
            <a:pPr algn="ctr"/>
            <a:endParaRPr lang="it-IT" dirty="0" smtClean="0"/>
          </a:p>
          <a:p>
            <a:pPr algn="ctr"/>
            <a:endParaRPr lang="it-IT" dirty="0" smtClean="0"/>
          </a:p>
          <a:p>
            <a:pPr algn="ctr"/>
            <a:endParaRPr lang="it-IT" dirty="0" smtClean="0"/>
          </a:p>
          <a:p>
            <a:pPr algn="ctr"/>
            <a:endParaRPr lang="it-IT" dirty="0" smtClean="0"/>
          </a:p>
          <a:p>
            <a:pPr algn="ctr"/>
            <a:endParaRPr lang="it-IT" dirty="0" smtClean="0"/>
          </a:p>
          <a:p>
            <a:pPr algn="ctr"/>
            <a:endParaRPr lang="it-IT" dirty="0" smtClean="0"/>
          </a:p>
          <a:p>
            <a:pPr algn="ctr"/>
            <a:endParaRPr lang="it-IT" dirty="0" smtClean="0"/>
          </a:p>
          <a:p>
            <a:pPr algn="ctr"/>
            <a:endParaRPr lang="it-IT" dirty="0" smtClean="0"/>
          </a:p>
          <a:p>
            <a:pPr algn="ctr"/>
            <a:endParaRPr lang="it-IT" dirty="0" smtClean="0"/>
          </a:p>
          <a:p>
            <a:pPr algn="ctr"/>
            <a:endParaRPr lang="it-IT" dirty="0" smtClean="0"/>
          </a:p>
          <a:p>
            <a:pPr algn="ctr"/>
            <a:endParaRPr lang="it-IT" dirty="0" smtClean="0"/>
          </a:p>
          <a:p>
            <a:pPr algn="ctr"/>
            <a:endParaRPr lang="it-IT" dirty="0" smtClean="0"/>
          </a:p>
          <a:p>
            <a:pPr algn="ctr"/>
            <a:endParaRPr lang="it-IT" dirty="0" smtClean="0"/>
          </a:p>
          <a:p>
            <a:pPr algn="ctr"/>
            <a:endParaRPr lang="it-IT" dirty="0" smtClean="0"/>
          </a:p>
          <a:p>
            <a:pPr algn="ctr"/>
            <a:endParaRPr lang="it-IT" dirty="0" smtClean="0"/>
          </a:p>
          <a:p>
            <a:pPr algn="ctr"/>
            <a:endParaRPr lang="it-IT" dirty="0" smtClean="0"/>
          </a:p>
          <a:p>
            <a:pPr algn="ctr"/>
            <a:endParaRPr lang="it-IT" dirty="0" smtClean="0"/>
          </a:p>
          <a:p>
            <a:pPr algn="ctr"/>
            <a:endParaRPr lang="it-IT" dirty="0" smtClean="0"/>
          </a:p>
          <a:p>
            <a:pPr algn="ctr"/>
            <a:endParaRPr lang="it-IT" dirty="0" smtClean="0"/>
          </a:p>
          <a:p>
            <a:pPr algn="ctr"/>
            <a:endParaRPr lang="it-IT" dirty="0" smtClean="0"/>
          </a:p>
          <a:p>
            <a:pPr algn="ctr"/>
            <a:endParaRPr lang="it-IT" dirty="0" smtClean="0"/>
          </a:p>
          <a:p>
            <a:pPr algn="ctr"/>
            <a:endParaRPr lang="it-IT" dirty="0" smtClean="0"/>
          </a:p>
          <a:p>
            <a:pPr algn="ctr"/>
            <a:endParaRPr lang="it-IT" dirty="0" smtClean="0"/>
          </a:p>
          <a:p>
            <a:pPr algn="ctr"/>
            <a:endParaRPr lang="it-IT" dirty="0" smtClean="0"/>
          </a:p>
          <a:p>
            <a:pPr algn="ctr"/>
            <a:endParaRPr lang="it-IT" dirty="0" smtClean="0"/>
          </a:p>
          <a:p>
            <a:pPr algn="ctr"/>
            <a:endParaRPr lang="it-IT" dirty="0" smtClean="0"/>
          </a:p>
          <a:p>
            <a:pPr algn="ctr"/>
            <a:endParaRPr lang="it-IT" dirty="0" smtClean="0"/>
          </a:p>
          <a:p>
            <a:pPr algn="ctr"/>
            <a:endParaRPr lang="it-IT" dirty="0" smtClean="0"/>
          </a:p>
          <a:p>
            <a:pPr algn="ctr"/>
            <a:endParaRPr lang="it-IT" dirty="0" smtClean="0"/>
          </a:p>
          <a:p>
            <a:pPr algn="ctr"/>
            <a:endParaRPr lang="it-IT" dirty="0" smtClean="0"/>
          </a:p>
          <a:p>
            <a:pPr algn="ctr"/>
            <a:endParaRPr lang="it-IT" dirty="0" smtClean="0"/>
          </a:p>
          <a:p>
            <a:pPr algn="ctr"/>
            <a:endParaRPr lang="it-IT" dirty="0" smtClean="0"/>
          </a:p>
          <a:p>
            <a:pPr algn="ctr"/>
            <a:endParaRPr lang="it-IT" dirty="0" smtClean="0"/>
          </a:p>
          <a:p>
            <a:pPr algn="ctr"/>
            <a:endParaRPr lang="it-IT" dirty="0" smtClean="0"/>
          </a:p>
          <a:p>
            <a:pPr algn="ctr"/>
            <a:endParaRPr lang="it-IT" dirty="0"/>
          </a:p>
        </p:txBody>
      </p:sp>
      <p:sp>
        <p:nvSpPr>
          <p:cNvPr id="13" name="Oval 12"/>
          <p:cNvSpPr/>
          <p:nvPr/>
        </p:nvSpPr>
        <p:spPr>
          <a:xfrm>
            <a:off x="6572264" y="2643182"/>
            <a:ext cx="291933" cy="291933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tx1">
                <a:lumMod val="85000"/>
                <a:lumOff val="15000"/>
              </a:schemeClr>
            </a:solidFill>
          </a:ln>
          <a:effectLst>
            <a:glow rad="1397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4" name="Oval 13"/>
          <p:cNvSpPr/>
          <p:nvPr/>
        </p:nvSpPr>
        <p:spPr>
          <a:xfrm>
            <a:off x="7858148" y="3000372"/>
            <a:ext cx="182458" cy="182458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tx1">
                <a:lumMod val="85000"/>
                <a:lumOff val="15000"/>
              </a:schemeClr>
            </a:solidFill>
          </a:ln>
          <a:effectLst>
            <a:glow rad="1397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DSC07967.JPG"/>
          <p:cNvPicPr>
            <a:picLocks noGrp="1" noChangeAspect="1"/>
          </p:cNvPicPr>
          <p:nvPr>
            <p:ph idx="1"/>
          </p:nvPr>
        </p:nvPicPr>
        <p:blipFill>
          <a:blip r:embed="rId2" cstate="email"/>
          <a:stretch>
            <a:fillRect/>
          </a:stretch>
        </p:blipFill>
        <p:spPr>
          <a:xfrm>
            <a:off x="0" y="1714488"/>
            <a:ext cx="4579436" cy="3434577"/>
          </a:xfrm>
        </p:spPr>
      </p:pic>
      <p:sp>
        <p:nvSpPr>
          <p:cNvPr id="7" name="Oval 6"/>
          <p:cNvSpPr/>
          <p:nvPr/>
        </p:nvSpPr>
        <p:spPr>
          <a:xfrm>
            <a:off x="2936362" y="3429000"/>
            <a:ext cx="321732" cy="321732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tx1">
                <a:lumMod val="85000"/>
                <a:lumOff val="15000"/>
              </a:schemeClr>
            </a:solidFill>
          </a:ln>
          <a:effectLst>
            <a:glow rad="1397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0" name="Oval 9"/>
          <p:cNvSpPr/>
          <p:nvPr/>
        </p:nvSpPr>
        <p:spPr>
          <a:xfrm>
            <a:off x="1579040" y="2643182"/>
            <a:ext cx="178740" cy="178740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tx1">
                <a:lumMod val="85000"/>
                <a:lumOff val="15000"/>
              </a:schemeClr>
            </a:solidFill>
          </a:ln>
          <a:effectLst>
            <a:glow rad="1397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5" name="Content Placeholder 3" descr="DSC07967.JP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4564564" y="1714488"/>
            <a:ext cx="4579436" cy="3434577"/>
          </a:xfrm>
          <a:prstGeom prst="rect">
            <a:avLst/>
          </a:prstGeom>
        </p:spPr>
      </p:pic>
      <p:sp>
        <p:nvSpPr>
          <p:cNvPr id="6" name="Oval 5"/>
          <p:cNvSpPr/>
          <p:nvPr/>
        </p:nvSpPr>
        <p:spPr>
          <a:xfrm>
            <a:off x="6072198" y="2786058"/>
            <a:ext cx="214488" cy="214488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tx1">
                <a:lumMod val="85000"/>
                <a:lumOff val="15000"/>
              </a:schemeClr>
            </a:solidFill>
          </a:ln>
          <a:effectLst>
            <a:glow rad="1397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8" name="Oval 7"/>
          <p:cNvSpPr/>
          <p:nvPr/>
        </p:nvSpPr>
        <p:spPr>
          <a:xfrm>
            <a:off x="5715008" y="2857496"/>
            <a:ext cx="214488" cy="214488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tx1">
                <a:lumMod val="85000"/>
                <a:lumOff val="15000"/>
              </a:schemeClr>
            </a:solidFill>
          </a:ln>
          <a:effectLst>
            <a:glow rad="1397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9" name="Oval 8"/>
          <p:cNvSpPr/>
          <p:nvPr/>
        </p:nvSpPr>
        <p:spPr>
          <a:xfrm>
            <a:off x="5214942" y="3000372"/>
            <a:ext cx="214488" cy="214488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tx1">
                <a:lumMod val="85000"/>
                <a:lumOff val="15000"/>
              </a:schemeClr>
            </a:solidFill>
          </a:ln>
          <a:effectLst>
            <a:glow rad="1397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1" name="Oval 10"/>
          <p:cNvSpPr/>
          <p:nvPr/>
        </p:nvSpPr>
        <p:spPr>
          <a:xfrm>
            <a:off x="4714876" y="3071810"/>
            <a:ext cx="214488" cy="214488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tx1">
                <a:lumMod val="85000"/>
                <a:lumOff val="15000"/>
              </a:schemeClr>
            </a:solidFill>
          </a:ln>
          <a:effectLst>
            <a:glow rad="1397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2" name="Oval 11"/>
          <p:cNvSpPr/>
          <p:nvPr/>
        </p:nvSpPr>
        <p:spPr>
          <a:xfrm>
            <a:off x="6643702" y="2786058"/>
            <a:ext cx="214488" cy="214488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tx1">
                <a:lumMod val="85000"/>
                <a:lumOff val="15000"/>
              </a:schemeClr>
            </a:solidFill>
          </a:ln>
          <a:effectLst>
            <a:glow rad="1397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3" name="Oval 12"/>
          <p:cNvSpPr/>
          <p:nvPr/>
        </p:nvSpPr>
        <p:spPr>
          <a:xfrm>
            <a:off x="7072330" y="2857496"/>
            <a:ext cx="214488" cy="214488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tx1">
                <a:lumMod val="85000"/>
                <a:lumOff val="15000"/>
              </a:schemeClr>
            </a:solidFill>
          </a:ln>
          <a:effectLst>
            <a:glow rad="1397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4" name="Oval 13"/>
          <p:cNvSpPr/>
          <p:nvPr/>
        </p:nvSpPr>
        <p:spPr>
          <a:xfrm>
            <a:off x="7572396" y="2857496"/>
            <a:ext cx="214488" cy="214488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tx1">
                <a:lumMod val="85000"/>
                <a:lumOff val="15000"/>
              </a:schemeClr>
            </a:solidFill>
          </a:ln>
          <a:effectLst>
            <a:glow rad="1397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5" name="Oval 14"/>
          <p:cNvSpPr/>
          <p:nvPr/>
        </p:nvSpPr>
        <p:spPr>
          <a:xfrm>
            <a:off x="8072462" y="2857496"/>
            <a:ext cx="214488" cy="214488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tx1">
                <a:lumMod val="85000"/>
                <a:lumOff val="15000"/>
              </a:schemeClr>
            </a:solidFill>
          </a:ln>
          <a:effectLst>
            <a:glow rad="1397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6" name="Oval 15"/>
          <p:cNvSpPr/>
          <p:nvPr/>
        </p:nvSpPr>
        <p:spPr>
          <a:xfrm>
            <a:off x="8501090" y="3000372"/>
            <a:ext cx="214488" cy="214488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tx1">
                <a:lumMod val="85000"/>
                <a:lumOff val="15000"/>
              </a:schemeClr>
            </a:solidFill>
          </a:ln>
          <a:effectLst>
            <a:glow rad="1397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8" name="Oval 17"/>
          <p:cNvSpPr/>
          <p:nvPr/>
        </p:nvSpPr>
        <p:spPr>
          <a:xfrm>
            <a:off x="8572528" y="3214686"/>
            <a:ext cx="214488" cy="214488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tx1">
                <a:lumMod val="85000"/>
                <a:lumOff val="15000"/>
              </a:schemeClr>
            </a:solidFill>
          </a:ln>
          <a:effectLst>
            <a:glow rad="1397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9" name="Cloud"/>
          <p:cNvSpPr>
            <a:spLocks noChangeAspect="1" noEditPoints="1" noChangeArrowheads="1"/>
          </p:cNvSpPr>
          <p:nvPr/>
        </p:nvSpPr>
        <p:spPr bwMode="auto">
          <a:xfrm rot="1522137">
            <a:off x="8079479" y="2534223"/>
            <a:ext cx="971860" cy="651281"/>
          </a:xfrm>
          <a:custGeom>
            <a:avLst/>
            <a:gdLst>
              <a:gd name="T0" fmla="*/ 67 w 21600"/>
              <a:gd name="T1" fmla="*/ 10800 h 21600"/>
              <a:gd name="T2" fmla="*/ 10800 w 21600"/>
              <a:gd name="T3" fmla="*/ 21577 h 21600"/>
              <a:gd name="T4" fmla="*/ 21582 w 21600"/>
              <a:gd name="T5" fmla="*/ 10800 h 21600"/>
              <a:gd name="T6" fmla="*/ 10800 w 21600"/>
              <a:gd name="T7" fmla="*/ 1235 h 21600"/>
              <a:gd name="T8" fmla="*/ 2977 w 21600"/>
              <a:gd name="T9" fmla="*/ 3262 h 21600"/>
              <a:gd name="T10" fmla="*/ 17087 w 21600"/>
              <a:gd name="T11" fmla="*/ 17337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 extrusionOk="0">
                <a:moveTo>
                  <a:pt x="1949" y="7180"/>
                </a:moveTo>
                <a:cubicBezTo>
                  <a:pt x="841" y="7336"/>
                  <a:pt x="0" y="8613"/>
                  <a:pt x="0" y="10137"/>
                </a:cubicBezTo>
                <a:cubicBezTo>
                  <a:pt x="-1" y="11192"/>
                  <a:pt x="409" y="12169"/>
                  <a:pt x="1074" y="12702"/>
                </a:cubicBezTo>
                <a:lnTo>
                  <a:pt x="1063" y="12668"/>
                </a:lnTo>
                <a:cubicBezTo>
                  <a:pt x="685" y="13217"/>
                  <a:pt x="475" y="13940"/>
                  <a:pt x="475" y="14690"/>
                </a:cubicBezTo>
                <a:cubicBezTo>
                  <a:pt x="475" y="16325"/>
                  <a:pt x="1451" y="17650"/>
                  <a:pt x="2655" y="17650"/>
                </a:cubicBezTo>
                <a:cubicBezTo>
                  <a:pt x="2739" y="17650"/>
                  <a:pt x="2824" y="17643"/>
                  <a:pt x="2909" y="17629"/>
                </a:cubicBezTo>
                <a:lnTo>
                  <a:pt x="2897" y="17649"/>
                </a:lnTo>
                <a:cubicBezTo>
                  <a:pt x="3585" y="19288"/>
                  <a:pt x="4863" y="20300"/>
                  <a:pt x="6247" y="20300"/>
                </a:cubicBezTo>
                <a:cubicBezTo>
                  <a:pt x="6947" y="20299"/>
                  <a:pt x="7635" y="20039"/>
                  <a:pt x="8235" y="19546"/>
                </a:cubicBezTo>
                <a:lnTo>
                  <a:pt x="8229" y="19550"/>
                </a:lnTo>
                <a:cubicBezTo>
                  <a:pt x="8855" y="20829"/>
                  <a:pt x="9908" y="21597"/>
                  <a:pt x="11036" y="21597"/>
                </a:cubicBezTo>
                <a:cubicBezTo>
                  <a:pt x="12523" y="21596"/>
                  <a:pt x="13836" y="20267"/>
                  <a:pt x="14267" y="18324"/>
                </a:cubicBezTo>
                <a:lnTo>
                  <a:pt x="14270" y="18350"/>
                </a:lnTo>
                <a:cubicBezTo>
                  <a:pt x="14730" y="18740"/>
                  <a:pt x="15260" y="18947"/>
                  <a:pt x="15802" y="18947"/>
                </a:cubicBezTo>
                <a:cubicBezTo>
                  <a:pt x="17390" y="18946"/>
                  <a:pt x="18682" y="17205"/>
                  <a:pt x="18694" y="15045"/>
                </a:cubicBezTo>
                <a:lnTo>
                  <a:pt x="18689" y="15035"/>
                </a:lnTo>
                <a:cubicBezTo>
                  <a:pt x="20357" y="14710"/>
                  <a:pt x="21597" y="12765"/>
                  <a:pt x="21597" y="10472"/>
                </a:cubicBezTo>
                <a:cubicBezTo>
                  <a:pt x="21597" y="9456"/>
                  <a:pt x="21350" y="8469"/>
                  <a:pt x="20896" y="7663"/>
                </a:cubicBezTo>
                <a:lnTo>
                  <a:pt x="20889" y="7661"/>
                </a:lnTo>
                <a:cubicBezTo>
                  <a:pt x="21031" y="7208"/>
                  <a:pt x="21105" y="6721"/>
                  <a:pt x="21105" y="6228"/>
                </a:cubicBezTo>
                <a:cubicBezTo>
                  <a:pt x="21105" y="4588"/>
                  <a:pt x="20299" y="3150"/>
                  <a:pt x="19139" y="2719"/>
                </a:cubicBezTo>
                <a:lnTo>
                  <a:pt x="19148" y="2712"/>
                </a:lnTo>
                <a:cubicBezTo>
                  <a:pt x="18940" y="1142"/>
                  <a:pt x="17933" y="0"/>
                  <a:pt x="16758" y="0"/>
                </a:cubicBezTo>
                <a:cubicBezTo>
                  <a:pt x="16044" y="-1"/>
                  <a:pt x="15367" y="426"/>
                  <a:pt x="14905" y="1165"/>
                </a:cubicBezTo>
                <a:lnTo>
                  <a:pt x="14909" y="1170"/>
                </a:lnTo>
                <a:cubicBezTo>
                  <a:pt x="14497" y="432"/>
                  <a:pt x="13855" y="0"/>
                  <a:pt x="13174" y="0"/>
                </a:cubicBezTo>
                <a:cubicBezTo>
                  <a:pt x="12347" y="-1"/>
                  <a:pt x="11590" y="637"/>
                  <a:pt x="11221" y="1645"/>
                </a:cubicBezTo>
                <a:lnTo>
                  <a:pt x="11229" y="1694"/>
                </a:lnTo>
                <a:cubicBezTo>
                  <a:pt x="10730" y="1024"/>
                  <a:pt x="10058" y="650"/>
                  <a:pt x="9358" y="650"/>
                </a:cubicBezTo>
                <a:cubicBezTo>
                  <a:pt x="8372" y="649"/>
                  <a:pt x="7466" y="1391"/>
                  <a:pt x="7003" y="2578"/>
                </a:cubicBezTo>
                <a:lnTo>
                  <a:pt x="6995" y="2602"/>
                </a:lnTo>
                <a:cubicBezTo>
                  <a:pt x="6477" y="2189"/>
                  <a:pt x="5888" y="1972"/>
                  <a:pt x="5288" y="1972"/>
                </a:cubicBezTo>
                <a:cubicBezTo>
                  <a:pt x="3423" y="1972"/>
                  <a:pt x="1912" y="4029"/>
                  <a:pt x="1912" y="6567"/>
                </a:cubicBezTo>
                <a:cubicBezTo>
                  <a:pt x="1911" y="6774"/>
                  <a:pt x="1922" y="6981"/>
                  <a:pt x="1942" y="7186"/>
                </a:cubicBezTo>
                <a:close/>
              </a:path>
              <a:path w="21600" h="21600" fill="none" extrusionOk="0">
                <a:moveTo>
                  <a:pt x="1074" y="12702"/>
                </a:moveTo>
                <a:cubicBezTo>
                  <a:pt x="1407" y="12969"/>
                  <a:pt x="1786" y="13110"/>
                  <a:pt x="2172" y="13110"/>
                </a:cubicBezTo>
                <a:cubicBezTo>
                  <a:pt x="2228" y="13109"/>
                  <a:pt x="2285" y="13107"/>
                  <a:pt x="2341" y="13101"/>
                </a:cubicBezTo>
              </a:path>
              <a:path w="21600" h="21600" fill="none" extrusionOk="0">
                <a:moveTo>
                  <a:pt x="2909" y="17629"/>
                </a:moveTo>
                <a:cubicBezTo>
                  <a:pt x="3099" y="17599"/>
                  <a:pt x="3285" y="17535"/>
                  <a:pt x="3463" y="17439"/>
                </a:cubicBezTo>
              </a:path>
              <a:path w="21600" h="21600" fill="none" extrusionOk="0">
                <a:moveTo>
                  <a:pt x="7895" y="18680"/>
                </a:moveTo>
                <a:cubicBezTo>
                  <a:pt x="7983" y="18985"/>
                  <a:pt x="8095" y="19277"/>
                  <a:pt x="8229" y="19550"/>
                </a:cubicBezTo>
              </a:path>
              <a:path w="21600" h="21600" fill="none" extrusionOk="0">
                <a:moveTo>
                  <a:pt x="14267" y="18324"/>
                </a:moveTo>
                <a:cubicBezTo>
                  <a:pt x="14336" y="18013"/>
                  <a:pt x="14380" y="17693"/>
                  <a:pt x="14400" y="17370"/>
                </a:cubicBezTo>
              </a:path>
              <a:path w="21600" h="21600" fill="none" extrusionOk="0">
                <a:moveTo>
                  <a:pt x="18694" y="15045"/>
                </a:moveTo>
                <a:cubicBezTo>
                  <a:pt x="18694" y="15034"/>
                  <a:pt x="18695" y="15024"/>
                  <a:pt x="18695" y="15013"/>
                </a:cubicBezTo>
                <a:cubicBezTo>
                  <a:pt x="18695" y="13508"/>
                  <a:pt x="18063" y="12136"/>
                  <a:pt x="17069" y="11477"/>
                </a:cubicBezTo>
              </a:path>
              <a:path w="21600" h="21600" fill="none" extrusionOk="0">
                <a:moveTo>
                  <a:pt x="20165" y="8999"/>
                </a:moveTo>
                <a:cubicBezTo>
                  <a:pt x="20479" y="8635"/>
                  <a:pt x="20726" y="8177"/>
                  <a:pt x="20889" y="7661"/>
                </a:cubicBezTo>
              </a:path>
              <a:path w="21600" h="21600" fill="none" extrusionOk="0">
                <a:moveTo>
                  <a:pt x="19186" y="3344"/>
                </a:moveTo>
                <a:cubicBezTo>
                  <a:pt x="19186" y="3328"/>
                  <a:pt x="19187" y="3313"/>
                  <a:pt x="19187" y="3297"/>
                </a:cubicBezTo>
                <a:cubicBezTo>
                  <a:pt x="19187" y="3101"/>
                  <a:pt x="19174" y="2905"/>
                  <a:pt x="19148" y="2712"/>
                </a:cubicBezTo>
              </a:path>
              <a:path w="21600" h="21600" fill="none" extrusionOk="0">
                <a:moveTo>
                  <a:pt x="14905" y="1165"/>
                </a:moveTo>
                <a:cubicBezTo>
                  <a:pt x="14754" y="1408"/>
                  <a:pt x="14629" y="1679"/>
                  <a:pt x="14535" y="1971"/>
                </a:cubicBezTo>
              </a:path>
              <a:path w="21600" h="21600" fill="none" extrusionOk="0">
                <a:moveTo>
                  <a:pt x="11221" y="1645"/>
                </a:moveTo>
                <a:cubicBezTo>
                  <a:pt x="11140" y="1866"/>
                  <a:pt x="11080" y="2099"/>
                  <a:pt x="11041" y="2340"/>
                </a:cubicBezTo>
              </a:path>
              <a:path w="21600" h="21600" fill="none" extrusionOk="0">
                <a:moveTo>
                  <a:pt x="7645" y="3276"/>
                </a:moveTo>
                <a:cubicBezTo>
                  <a:pt x="7449" y="3016"/>
                  <a:pt x="7231" y="2790"/>
                  <a:pt x="6995" y="2602"/>
                </a:cubicBezTo>
              </a:path>
              <a:path w="21600" h="21600" fill="none" extrusionOk="0">
                <a:moveTo>
                  <a:pt x="1942" y="7186"/>
                </a:moveTo>
                <a:cubicBezTo>
                  <a:pt x="1966" y="7426"/>
                  <a:pt x="2004" y="7663"/>
                  <a:pt x="2056" y="7895"/>
                </a:cubicBezTo>
              </a:path>
            </a:pathLst>
          </a:custGeom>
          <a:solidFill>
            <a:srgbClr val="FFBE7D"/>
          </a:solidFill>
          <a:ln w="9525">
            <a:solidFill>
              <a:srgbClr val="000000"/>
            </a:solidFill>
            <a:miter lim="800000"/>
          </a:ln>
          <a:effectLst>
            <a:outerShdw dist="107763" dir="2700000" algn="ctr" rotWithShape="0">
              <a:srgbClr val="808080"/>
            </a:outerShdw>
          </a:effectLst>
        </p:spPr>
        <p:txBody>
          <a:bodyPr vert="horz" wrap="square" lIns="91440" tIns="45720" rIns="91440" bIns="45720" numCol="1" anchor="t" anchorCtr="0" compatLnSpc="1"/>
          <a:lstStyle/>
          <a:p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DSC07967.JPG"/>
          <p:cNvPicPr>
            <a:picLocks noGrp="1" noChangeAspect="1"/>
          </p:cNvPicPr>
          <p:nvPr>
            <p:ph idx="1"/>
          </p:nvPr>
        </p:nvPicPr>
        <p:blipFill>
          <a:blip r:embed="rId2" cstate="email"/>
          <a:stretch>
            <a:fillRect/>
          </a:stretch>
        </p:blipFill>
        <p:spPr>
          <a:xfrm>
            <a:off x="0" y="0"/>
            <a:ext cx="5147682" cy="6863577"/>
          </a:xfrm>
        </p:spPr>
      </p:pic>
      <p:sp>
        <p:nvSpPr>
          <p:cNvPr id="7" name="Oval 6"/>
          <p:cNvSpPr/>
          <p:nvPr/>
        </p:nvSpPr>
        <p:spPr>
          <a:xfrm>
            <a:off x="2357454" y="1214422"/>
            <a:ext cx="1214446" cy="1214446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tx1">
                <a:lumMod val="85000"/>
                <a:lumOff val="15000"/>
              </a:schemeClr>
            </a:solidFill>
          </a:ln>
          <a:effectLst>
            <a:glow rad="1397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9" name="Oval 8"/>
          <p:cNvSpPr/>
          <p:nvPr/>
        </p:nvSpPr>
        <p:spPr>
          <a:xfrm>
            <a:off x="-357190" y="1928802"/>
            <a:ext cx="714380" cy="714380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tx1">
                <a:lumMod val="85000"/>
                <a:lumOff val="15000"/>
              </a:schemeClr>
            </a:solidFill>
          </a:ln>
          <a:effectLst>
            <a:glow rad="1397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5143504" y="214290"/>
            <a:ext cx="4000496" cy="1143000"/>
          </a:xfrm>
        </p:spPr>
        <p:txBody>
          <a:bodyPr>
            <a:normAutofit/>
          </a:bodyPr>
          <a:lstStyle/>
          <a:p>
            <a:r>
              <a:rPr lang="it-IT" sz="2400" dirty="0" smtClean="0"/>
              <a:t>…dipingiamo le mongolfiere</a:t>
            </a:r>
            <a:endParaRPr lang="it-IT" sz="2400" dirty="0"/>
          </a:p>
        </p:txBody>
      </p:sp>
      <p:sp>
        <p:nvSpPr>
          <p:cNvPr id="2050" name="AutoShape 2" descr="Hot Air Balloon PNG Images | Free Photos, PNG Stickers, Wallpapers &amp;  Backgrounds - rawpixel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/>
          <a:lstStyle/>
          <a:p>
            <a:endParaRPr lang="it-IT"/>
          </a:p>
        </p:txBody>
      </p:sp>
      <p:sp>
        <p:nvSpPr>
          <p:cNvPr id="2054" name="AutoShape 6" descr="Hot Air Balloon - Hot Air Balloon - CleanPNG / Kiss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/>
          <a:lstStyle/>
          <a:p>
            <a:endParaRPr lang="it-IT"/>
          </a:p>
        </p:txBody>
      </p:sp>
      <p:pic>
        <p:nvPicPr>
          <p:cNvPr id="2056" name="Picture 8" descr="Transparent PNG of Several Hot Air Balloons. 16475565 PN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3428992" y="2166990"/>
            <a:ext cx="7248886" cy="469101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8596" y="0"/>
            <a:ext cx="8229600" cy="1143000"/>
          </a:xfrm>
        </p:spPr>
        <p:txBody>
          <a:bodyPr>
            <a:normAutofit/>
          </a:bodyPr>
          <a:lstStyle/>
          <a:p>
            <a:r>
              <a:rPr lang="it-IT" sz="2800" dirty="0" smtClean="0"/>
              <a:t>Facciamo volare le mongolfiere con Fiammetta</a:t>
            </a:r>
            <a:endParaRPr lang="it-IT" sz="2800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6" name="Content Placeholder 3" descr="DSC07967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0" y="1571612"/>
            <a:ext cx="4579436" cy="3434577"/>
          </a:xfrm>
          <a:prstGeom prst="rect">
            <a:avLst/>
          </a:prstGeom>
        </p:spPr>
      </p:pic>
      <p:sp>
        <p:nvSpPr>
          <p:cNvPr id="7" name="Oval 6"/>
          <p:cNvSpPr/>
          <p:nvPr/>
        </p:nvSpPr>
        <p:spPr>
          <a:xfrm>
            <a:off x="1285852" y="2857496"/>
            <a:ext cx="321732" cy="321732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tx1">
                <a:lumMod val="85000"/>
                <a:lumOff val="15000"/>
              </a:schemeClr>
            </a:solidFill>
          </a:ln>
          <a:effectLst>
            <a:glow rad="1397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8" name="Oval 7"/>
          <p:cNvSpPr/>
          <p:nvPr/>
        </p:nvSpPr>
        <p:spPr>
          <a:xfrm>
            <a:off x="4286248" y="3000372"/>
            <a:ext cx="285984" cy="285984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tx1">
                <a:lumMod val="85000"/>
                <a:lumOff val="15000"/>
              </a:schemeClr>
            </a:solidFill>
          </a:ln>
          <a:effectLst>
            <a:glow rad="1397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9" name="Oval 8"/>
          <p:cNvSpPr/>
          <p:nvPr/>
        </p:nvSpPr>
        <p:spPr>
          <a:xfrm>
            <a:off x="785786" y="2857496"/>
            <a:ext cx="321732" cy="321732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tx1">
                <a:lumMod val="85000"/>
                <a:lumOff val="15000"/>
              </a:schemeClr>
            </a:solidFill>
          </a:ln>
          <a:effectLst>
            <a:glow rad="1397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0" name="Oval 9"/>
          <p:cNvSpPr/>
          <p:nvPr/>
        </p:nvSpPr>
        <p:spPr>
          <a:xfrm>
            <a:off x="0" y="2857496"/>
            <a:ext cx="321732" cy="321732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tx1">
                <a:lumMod val="85000"/>
                <a:lumOff val="15000"/>
              </a:schemeClr>
            </a:solidFill>
          </a:ln>
          <a:effectLst>
            <a:glow rad="1397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11" name="Content Placeholder 3" descr="DSC07967.JP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4564564" y="1571612"/>
            <a:ext cx="4579436" cy="3434577"/>
          </a:xfrm>
          <a:prstGeom prst="rect">
            <a:avLst/>
          </a:prstGeom>
        </p:spPr>
      </p:pic>
      <p:sp>
        <p:nvSpPr>
          <p:cNvPr id="12" name="Oval 11"/>
          <p:cNvSpPr/>
          <p:nvPr/>
        </p:nvSpPr>
        <p:spPr>
          <a:xfrm>
            <a:off x="6215074" y="2428868"/>
            <a:ext cx="321732" cy="321732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tx1">
                <a:lumMod val="85000"/>
                <a:lumOff val="15000"/>
              </a:schemeClr>
            </a:solidFill>
          </a:ln>
          <a:effectLst>
            <a:glow rad="1397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3" name="Oval 12"/>
          <p:cNvSpPr/>
          <p:nvPr/>
        </p:nvSpPr>
        <p:spPr>
          <a:xfrm>
            <a:off x="8358214" y="3143248"/>
            <a:ext cx="285984" cy="285984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tx1">
                <a:lumMod val="85000"/>
                <a:lumOff val="15000"/>
              </a:schemeClr>
            </a:solidFill>
          </a:ln>
          <a:effectLst>
            <a:glow rad="1397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4" name="Oval 13"/>
          <p:cNvSpPr/>
          <p:nvPr/>
        </p:nvSpPr>
        <p:spPr>
          <a:xfrm>
            <a:off x="7286644" y="1714488"/>
            <a:ext cx="321732" cy="321732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tx1">
                <a:lumMod val="85000"/>
                <a:lumOff val="15000"/>
              </a:schemeClr>
            </a:solidFill>
          </a:ln>
          <a:effectLst>
            <a:glow rad="1397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5" name="Oval 14"/>
          <p:cNvSpPr/>
          <p:nvPr/>
        </p:nvSpPr>
        <p:spPr>
          <a:xfrm>
            <a:off x="5214942" y="1643050"/>
            <a:ext cx="250294" cy="250294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tx1">
                <a:lumMod val="85000"/>
                <a:lumOff val="15000"/>
              </a:schemeClr>
            </a:solidFill>
          </a:ln>
          <a:effectLst>
            <a:glow rad="1397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6" name="Oval 15"/>
          <p:cNvSpPr/>
          <p:nvPr/>
        </p:nvSpPr>
        <p:spPr>
          <a:xfrm>
            <a:off x="7786710" y="1857364"/>
            <a:ext cx="321732" cy="321732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tx1">
                <a:lumMod val="85000"/>
                <a:lumOff val="15000"/>
              </a:schemeClr>
            </a:solidFill>
          </a:ln>
          <a:effectLst>
            <a:glow rad="1397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7" name="Oval 16"/>
          <p:cNvSpPr/>
          <p:nvPr/>
        </p:nvSpPr>
        <p:spPr>
          <a:xfrm>
            <a:off x="6429388" y="1857364"/>
            <a:ext cx="321732" cy="321732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tx1">
                <a:lumMod val="85000"/>
                <a:lumOff val="15000"/>
              </a:schemeClr>
            </a:solidFill>
          </a:ln>
          <a:effectLst>
            <a:glow rad="1397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DSC07967.JPG"/>
          <p:cNvPicPr>
            <a:picLocks noGrp="1" noChangeAspect="1"/>
          </p:cNvPicPr>
          <p:nvPr>
            <p:ph idx="1"/>
          </p:nvPr>
        </p:nvPicPr>
        <p:blipFill>
          <a:blip r:embed="rId2" cstate="email"/>
          <a:stretch>
            <a:fillRect/>
          </a:stretch>
        </p:blipFill>
        <p:spPr>
          <a:xfrm>
            <a:off x="0" y="-5577"/>
            <a:ext cx="5147682" cy="6863577"/>
          </a:xfrm>
          <a:scene3d>
            <a:camera prst="orthographicFront">
              <a:rot lat="0" lon="0" rev="0"/>
            </a:camera>
            <a:lightRig rig="threePt" dir="t"/>
          </a:scene3d>
        </p:spPr>
      </p:pic>
      <p:sp>
        <p:nvSpPr>
          <p:cNvPr id="6" name="Oval 5"/>
          <p:cNvSpPr/>
          <p:nvPr/>
        </p:nvSpPr>
        <p:spPr>
          <a:xfrm>
            <a:off x="3363377" y="2066101"/>
            <a:ext cx="1214446" cy="1214446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tx1">
                <a:lumMod val="85000"/>
                <a:lumOff val="15000"/>
              </a:schemeClr>
            </a:solidFill>
          </a:ln>
          <a:effectLst>
            <a:glow rad="1397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12" name="Content Placeholder 3" descr="DSC07967.JP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5357818" y="0"/>
            <a:ext cx="3958598" cy="6863577"/>
          </a:xfrm>
          <a:prstGeom prst="rect">
            <a:avLst/>
          </a:prstGeom>
          <a:scene3d>
            <a:camera prst="orthographicFront">
              <a:rot lat="0" lon="0" rev="0"/>
            </a:camera>
            <a:lightRig rig="threePt" dir="t"/>
          </a:scene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8596" y="0"/>
            <a:ext cx="8229600" cy="1143000"/>
          </a:xfrm>
        </p:spPr>
        <p:txBody>
          <a:bodyPr>
            <a:normAutofit/>
          </a:bodyPr>
          <a:lstStyle/>
          <a:p>
            <a:r>
              <a:rPr lang="it-IT" sz="2800" dirty="0" smtClean="0"/>
              <a:t>Esperimento scientifico…facciamo eruttare un vulcano</a:t>
            </a:r>
            <a:endParaRPr lang="it-IT" sz="2800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 dirty="0"/>
          </a:p>
        </p:txBody>
      </p:sp>
      <p:pic>
        <p:nvPicPr>
          <p:cNvPr id="6" name="Content Placeholder 3" descr="DSC07967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0" y="1571612"/>
            <a:ext cx="4572000" cy="3429000"/>
          </a:xfrm>
          <a:prstGeom prst="rect">
            <a:avLst/>
          </a:prstGeom>
          <a:scene3d>
            <a:camera prst="orthographicFront">
              <a:rot lat="0" lon="0" rev="0"/>
            </a:camera>
            <a:lightRig rig="threePt" dir="t"/>
          </a:scene3d>
        </p:spPr>
      </p:pic>
      <p:pic>
        <p:nvPicPr>
          <p:cNvPr id="7" name="Content Placeholder 3" descr="DSC07967.JP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4571999" y="1571612"/>
            <a:ext cx="4571998" cy="3428998"/>
          </a:xfrm>
          <a:prstGeom prst="rect">
            <a:avLst/>
          </a:prstGeom>
          <a:scene3d>
            <a:camera prst="orthographicFront">
              <a:rot lat="0" lon="0" rev="0"/>
            </a:camera>
            <a:lightRig rig="threePt" dir="t"/>
          </a:scene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155</Words>
  <Application>Microsoft Office PowerPoint</Application>
  <PresentationFormat>Presentazione su schermo (4:3)</PresentationFormat>
  <Paragraphs>62</Paragraphs>
  <Slides>26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26</vt:i4>
      </vt:variant>
    </vt:vector>
  </HeadingPairs>
  <TitlesOfParts>
    <vt:vector size="27" baseType="lpstr">
      <vt:lpstr>Office Theme</vt:lpstr>
      <vt:lpstr>Scuola dell’infanzia Arcobaleno   Case Missiroli Anno scolastico 2023-2024</vt:lpstr>
      <vt:lpstr>Diapositiva 2</vt:lpstr>
      <vt:lpstr>Diapositiva 3</vt:lpstr>
      <vt:lpstr>Libertà di movimento, nuotando nell’aria…</vt:lpstr>
      <vt:lpstr>Diapositiva 5</vt:lpstr>
      <vt:lpstr>…dipingiamo le mongolfiere</vt:lpstr>
      <vt:lpstr>Facciamo volare le mongolfiere con Fiammetta</vt:lpstr>
      <vt:lpstr>Diapositiva 8</vt:lpstr>
      <vt:lpstr>Esperimento scientifico…facciamo eruttare un vulcano</vt:lpstr>
      <vt:lpstr>Ecco Zolletta ci porterà a conoscere com’è composta la terra e quali sono le sue caratteristiche</vt:lpstr>
      <vt:lpstr>Piantiamo fagioli e bulbi</vt:lpstr>
      <vt:lpstr>Diapositiva 12</vt:lpstr>
      <vt:lpstr>Laboratorio di Natale con i genitori</vt:lpstr>
      <vt:lpstr>Diapositiva 14</vt:lpstr>
      <vt:lpstr>Arriva Babbo Natale</vt:lpstr>
      <vt:lpstr>Pranzo di Natale</vt:lpstr>
      <vt:lpstr>Prepariamo lo sfondo per la festa di…Carnevale</vt:lpstr>
      <vt:lpstr>Diapositiva 18</vt:lpstr>
      <vt:lpstr>Let’s play, let’s learn (lezioni con madrelingua inglese)</vt:lpstr>
      <vt:lpstr>Progetto Panathlon</vt:lpstr>
      <vt:lpstr>Giornata della madrelingua</vt:lpstr>
      <vt:lpstr>Progetto inclusivo: storia di Pezzettino in CAA ed i quattro elementi.</vt:lpstr>
      <vt:lpstr>Incontro lettrice volontaria progetto Nati per leggere</vt:lpstr>
      <vt:lpstr>Andiamo al teatro Bogart per lo spettacolo teatrale dal titolo “ Storia di un palloncino “.</vt:lpstr>
      <vt:lpstr>Arriva Gocciolina con lei scopriremo il ciclo dell’acqua: evaporazione, condensazione, precipitazione e infiltrazione.</vt:lpstr>
      <vt:lpstr>Diapositiva 26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hp</dc:creator>
  <cp:lastModifiedBy>PC09</cp:lastModifiedBy>
  <cp:revision>34</cp:revision>
  <dcterms:created xsi:type="dcterms:W3CDTF">2024-05-04T20:31:00Z</dcterms:created>
  <dcterms:modified xsi:type="dcterms:W3CDTF">2024-11-13T09:31:19Z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251EF909DC564903ACA6286884D51BE7_13</vt:lpwstr>
  </property>
  <property fmtid="{D5CDD505-2E9C-101B-9397-08002B2CF9AE}" pid="3" name="KSOProductBuildVer">
    <vt:lpwstr>1033-12.2.0.17119</vt:lpwstr>
  </property>
</Properties>
</file>