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6" r:id="rId7"/>
    <p:sldId id="268" r:id="rId8"/>
    <p:sldId id="272" r:id="rId9"/>
    <p:sldId id="274" r:id="rId10"/>
    <p:sldId id="280" r:id="rId11"/>
    <p:sldId id="328" r:id="rId12"/>
    <p:sldId id="290" r:id="rId13"/>
    <p:sldId id="293" r:id="rId14"/>
    <p:sldId id="299" r:id="rId15"/>
    <p:sldId id="306" r:id="rId16"/>
    <p:sldId id="307" r:id="rId17"/>
    <p:sldId id="309" r:id="rId18"/>
    <p:sldId id="311" r:id="rId19"/>
    <p:sldId id="315" r:id="rId20"/>
    <p:sldId id="329" r:id="rId21"/>
    <p:sldId id="318" r:id="rId22"/>
    <p:sldId id="331" r:id="rId23"/>
    <p:sldId id="321" r:id="rId24"/>
    <p:sldId id="322" r:id="rId25"/>
    <p:sldId id="323" r:id="rId26"/>
    <p:sldId id="326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80AF-0044-423D-9DC8-480D940A44B3}" type="datetimeFigureOut">
              <a:rPr lang="it-IT" smtClean="0"/>
              <a:pPr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1AE2-1714-4A31-85C6-C2DA8E6E68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643446"/>
            <a:ext cx="7772400" cy="1470025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Scuola dell’infanzia Arcobaleno </a:t>
            </a:r>
            <a:b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Case Missiroli</a:t>
            </a:r>
            <a:b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Anno scolastico 2023-2024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_4°_Circolo_sit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657132"/>
            <a:ext cx="3429024" cy="359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Ecco Zolletta ci porterà a conoscere com’è composta la terra e quali sono le sue caratteristiche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43050"/>
            <a:ext cx="4579436" cy="3434577"/>
          </a:xfrm>
        </p:spPr>
      </p:pic>
      <p:pic>
        <p:nvPicPr>
          <p:cNvPr id="5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3" y="1643050"/>
            <a:ext cx="4571997" cy="3428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>
          <a:xfrm>
            <a:off x="7572396" y="3143248"/>
            <a:ext cx="607223" cy="6072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Piantiamo fagioli e bulbi</a:t>
            </a:r>
            <a:endParaRPr lang="it-IT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Content Placeholder 3" descr="DSC079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571612"/>
            <a:ext cx="4571997" cy="3428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/>
          <p:cNvSpPr/>
          <p:nvPr/>
        </p:nvSpPr>
        <p:spPr>
          <a:xfrm>
            <a:off x="3929058" y="1928802"/>
            <a:ext cx="607223" cy="6072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357562"/>
            <a:ext cx="2285981" cy="17144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Content Placeholder 3" descr="DSC079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1500174"/>
            <a:ext cx="2285981" cy="17144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" y="1643050"/>
            <a:ext cx="4571999" cy="3428999"/>
          </a:xfr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3" y="1643051"/>
            <a:ext cx="4571997" cy="3428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Laboratorio di Natale con i genitori</a:t>
            </a:r>
            <a:endParaRPr lang="it-IT" sz="2800" dirty="0"/>
          </a:p>
        </p:txBody>
      </p:sp>
      <p:pic>
        <p:nvPicPr>
          <p:cNvPr id="8" name="Content Placeholder 3" descr="DSC079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1571612"/>
            <a:ext cx="4572000" cy="3429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57950" y="3214686"/>
            <a:ext cx="321210" cy="3212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5643570" y="2143116"/>
            <a:ext cx="321210" cy="3212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4579436" cy="343457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14480" y="2500306"/>
            <a:ext cx="571968" cy="571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3786182" y="3643314"/>
            <a:ext cx="571968" cy="571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43050"/>
            <a:ext cx="4579436" cy="3434577"/>
          </a:xfrm>
        </p:spPr>
      </p:pic>
      <p:sp>
        <p:nvSpPr>
          <p:cNvPr id="7" name="Oval 6"/>
          <p:cNvSpPr/>
          <p:nvPr/>
        </p:nvSpPr>
        <p:spPr>
          <a:xfrm>
            <a:off x="1857356" y="3143248"/>
            <a:ext cx="571968" cy="571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85720" y="2428868"/>
            <a:ext cx="571968" cy="571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64862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Arriva Babbo Natale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85926"/>
            <a:ext cx="4579404" cy="3434553"/>
          </a:xfrm>
        </p:spPr>
      </p:pic>
      <p:sp>
        <p:nvSpPr>
          <p:cNvPr id="5" name="Oval 4"/>
          <p:cNvSpPr/>
          <p:nvPr/>
        </p:nvSpPr>
        <p:spPr>
          <a:xfrm>
            <a:off x="1000100" y="4071942"/>
            <a:ext cx="464709" cy="464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286248" y="3214686"/>
            <a:ext cx="393226" cy="3932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785926"/>
            <a:ext cx="4572000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86644" y="2637605"/>
            <a:ext cx="305727" cy="285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6072198" y="4066365"/>
            <a:ext cx="458810" cy="42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5643570" y="3709175"/>
            <a:ext cx="305728" cy="2853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Pranzo di Natale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85902"/>
            <a:ext cx="4579436" cy="3434577"/>
          </a:xfrm>
        </p:spPr>
      </p:pic>
      <p:sp>
        <p:nvSpPr>
          <p:cNvPr id="7" name="Oval 6"/>
          <p:cNvSpPr/>
          <p:nvPr/>
        </p:nvSpPr>
        <p:spPr>
          <a:xfrm>
            <a:off x="936098" y="3357562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650346" y="3839614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1864792" y="2643182"/>
            <a:ext cx="250236" cy="2502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1579040" y="2857496"/>
            <a:ext cx="250236" cy="2502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2793486" y="2928934"/>
            <a:ext cx="250236" cy="2502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2436296" y="2428868"/>
            <a:ext cx="178740" cy="1787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3936494" y="2357430"/>
            <a:ext cx="178740" cy="1787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785926"/>
            <a:ext cx="4572000" cy="3429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00826" y="3357562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7072330" y="3286124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6072198" y="3357562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5429256" y="3357562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18"/>
          <p:cNvSpPr/>
          <p:nvPr/>
        </p:nvSpPr>
        <p:spPr>
          <a:xfrm>
            <a:off x="5643570" y="3571876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/>
          <p:cNvSpPr/>
          <p:nvPr/>
        </p:nvSpPr>
        <p:spPr>
          <a:xfrm>
            <a:off x="8286776" y="3500438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/>
          <p:cNvSpPr/>
          <p:nvPr/>
        </p:nvSpPr>
        <p:spPr>
          <a:xfrm>
            <a:off x="7858148" y="3429000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/>
          <p:cNvSpPr/>
          <p:nvPr/>
        </p:nvSpPr>
        <p:spPr>
          <a:xfrm>
            <a:off x="4857752" y="3357562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4786314" y="3643314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/>
          <p:cNvSpPr/>
          <p:nvPr/>
        </p:nvSpPr>
        <p:spPr>
          <a:xfrm>
            <a:off x="5143504" y="4214818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 24"/>
          <p:cNvSpPr/>
          <p:nvPr/>
        </p:nvSpPr>
        <p:spPr>
          <a:xfrm>
            <a:off x="8643966" y="3714752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 25"/>
          <p:cNvSpPr/>
          <p:nvPr/>
        </p:nvSpPr>
        <p:spPr>
          <a:xfrm>
            <a:off x="7286644" y="3429000"/>
            <a:ext cx="191196" cy="178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/>
          <p:cNvSpPr/>
          <p:nvPr/>
        </p:nvSpPr>
        <p:spPr>
          <a:xfrm>
            <a:off x="3500430" y="2214554"/>
            <a:ext cx="178740" cy="1787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Prepariamo lo sfondo per la festa di…Carnevale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43050"/>
            <a:ext cx="4579436" cy="3434577"/>
          </a:xfrm>
        </p:spPr>
      </p:pic>
      <p:pic>
        <p:nvPicPr>
          <p:cNvPr id="5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64305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79436" cy="3434577"/>
          </a:xfrm>
        </p:spPr>
      </p:pic>
      <p:sp>
        <p:nvSpPr>
          <p:cNvPr id="14" name="Oval 13"/>
          <p:cNvSpPr/>
          <p:nvPr/>
        </p:nvSpPr>
        <p:spPr>
          <a:xfrm>
            <a:off x="436032" y="857256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18"/>
          <p:cNvSpPr/>
          <p:nvPr/>
        </p:nvSpPr>
        <p:spPr>
          <a:xfrm>
            <a:off x="1221850" y="642942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 19"/>
          <p:cNvSpPr/>
          <p:nvPr/>
        </p:nvSpPr>
        <p:spPr>
          <a:xfrm>
            <a:off x="2150544" y="428628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 20"/>
          <p:cNvSpPr/>
          <p:nvPr/>
        </p:nvSpPr>
        <p:spPr>
          <a:xfrm>
            <a:off x="2936362" y="214314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Oval 21"/>
          <p:cNvSpPr/>
          <p:nvPr/>
        </p:nvSpPr>
        <p:spPr>
          <a:xfrm>
            <a:off x="4079370" y="571504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29190" y="1208869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 9"/>
          <p:cNvSpPr/>
          <p:nvPr/>
        </p:nvSpPr>
        <p:spPr>
          <a:xfrm>
            <a:off x="5500694" y="1423183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 10"/>
          <p:cNvSpPr/>
          <p:nvPr/>
        </p:nvSpPr>
        <p:spPr>
          <a:xfrm>
            <a:off x="6000760" y="1351745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/>
          <p:cNvSpPr/>
          <p:nvPr/>
        </p:nvSpPr>
        <p:spPr>
          <a:xfrm>
            <a:off x="6500826" y="1494621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 12"/>
          <p:cNvSpPr/>
          <p:nvPr/>
        </p:nvSpPr>
        <p:spPr>
          <a:xfrm>
            <a:off x="7000892" y="1208869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 14"/>
          <p:cNvSpPr/>
          <p:nvPr/>
        </p:nvSpPr>
        <p:spPr>
          <a:xfrm>
            <a:off x="7572396" y="1494621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8286776" y="1280307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Content Placeholder 3" descr="DSC079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7436" y="3429000"/>
            <a:ext cx="4579436" cy="343457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71472" y="4357694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 22"/>
          <p:cNvSpPr/>
          <p:nvPr/>
        </p:nvSpPr>
        <p:spPr>
          <a:xfrm>
            <a:off x="1428728" y="4572008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/>
          <p:cNvSpPr/>
          <p:nvPr/>
        </p:nvSpPr>
        <p:spPr>
          <a:xfrm>
            <a:off x="2071670" y="4857760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 24"/>
          <p:cNvSpPr/>
          <p:nvPr/>
        </p:nvSpPr>
        <p:spPr>
          <a:xfrm>
            <a:off x="2643174" y="4500570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 25"/>
          <p:cNvSpPr/>
          <p:nvPr/>
        </p:nvSpPr>
        <p:spPr>
          <a:xfrm>
            <a:off x="3357554" y="4429132"/>
            <a:ext cx="393228" cy="367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Content Placeholder 3" descr="DSC079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434577"/>
            <a:ext cx="4572000" cy="34290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857752" y="442913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Oval 28"/>
          <p:cNvSpPr/>
          <p:nvPr/>
        </p:nvSpPr>
        <p:spPr>
          <a:xfrm>
            <a:off x="5357818" y="442913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Oval 29"/>
          <p:cNvSpPr/>
          <p:nvPr/>
        </p:nvSpPr>
        <p:spPr>
          <a:xfrm>
            <a:off x="6143636" y="4357694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Oval 30"/>
          <p:cNvSpPr/>
          <p:nvPr/>
        </p:nvSpPr>
        <p:spPr>
          <a:xfrm>
            <a:off x="6643702" y="4500570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Oval 31"/>
          <p:cNvSpPr/>
          <p:nvPr/>
        </p:nvSpPr>
        <p:spPr>
          <a:xfrm>
            <a:off x="7215206" y="4286256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Oval 32"/>
          <p:cNvSpPr/>
          <p:nvPr/>
        </p:nvSpPr>
        <p:spPr>
          <a:xfrm>
            <a:off x="7715272" y="442913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Oval 33"/>
          <p:cNvSpPr/>
          <p:nvPr/>
        </p:nvSpPr>
        <p:spPr>
          <a:xfrm>
            <a:off x="8358214" y="442913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Let’s play, let’s learn</a:t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400" dirty="0" smtClean="0"/>
              <a:t>lezioni con madrelingua inglese)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14488"/>
            <a:ext cx="4579404" cy="3434553"/>
          </a:xfrm>
        </p:spPr>
      </p:pic>
      <p:pic>
        <p:nvPicPr>
          <p:cNvPr id="5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714488"/>
            <a:ext cx="4572000" cy="3429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57818" y="2923357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7000892" y="2280415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8751410" y="3209109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42910" y="3071810"/>
            <a:ext cx="7772400" cy="339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Docenti</a:t>
            </a:r>
            <a:r>
              <a:rPr lang="it-IT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Alvisi Annalisa,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Camilli Virna,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Famiglietti Giovanna,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Oropallo Sara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Progetto Panathlon</a:t>
            </a:r>
            <a:endParaRPr lang="it-IT" sz="2800" dirty="0"/>
          </a:p>
        </p:txBody>
      </p:sp>
      <p:pic>
        <p:nvPicPr>
          <p:cNvPr id="1026" name="Picture 2" descr="E:\FOTO DOCUMENTAZIONE\foto Panathlon e miste\DSC08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4572000" cy="6096001"/>
          </a:xfrm>
          <a:prstGeom prst="rect">
            <a:avLst/>
          </a:prstGeom>
          <a:noFill/>
        </p:spPr>
      </p:pic>
      <p:pic>
        <p:nvPicPr>
          <p:cNvPr id="1027" name="Picture 3" descr="E:\FOTO DOCUMENTAZIONE\foto Panathlon e miste\DSC085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9841" y="1071546"/>
            <a:ext cx="4554159" cy="607221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71670" y="2857496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2928926" y="2000240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6286512" y="2143116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6357950" y="4357694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 9"/>
          <p:cNvSpPr/>
          <p:nvPr/>
        </p:nvSpPr>
        <p:spPr>
          <a:xfrm>
            <a:off x="7643834" y="192880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 10"/>
          <p:cNvSpPr/>
          <p:nvPr/>
        </p:nvSpPr>
        <p:spPr>
          <a:xfrm>
            <a:off x="8215338" y="192880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/>
          <p:cNvSpPr/>
          <p:nvPr/>
        </p:nvSpPr>
        <p:spPr>
          <a:xfrm>
            <a:off x="8751410" y="1928802"/>
            <a:ext cx="392590" cy="366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Giornata della madrelingua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857364"/>
            <a:ext cx="4579404" cy="3434553"/>
          </a:xfrm>
        </p:spPr>
      </p:pic>
      <p:sp>
        <p:nvSpPr>
          <p:cNvPr id="5" name="Oval 4"/>
          <p:cNvSpPr/>
          <p:nvPr/>
        </p:nvSpPr>
        <p:spPr>
          <a:xfrm>
            <a:off x="7436" y="2714620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793222" y="2571744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1150412" y="2428868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1436164" y="2000240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 9"/>
          <p:cNvSpPr/>
          <p:nvPr/>
        </p:nvSpPr>
        <p:spPr>
          <a:xfrm>
            <a:off x="2436296" y="2143116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 10"/>
          <p:cNvSpPr/>
          <p:nvPr/>
        </p:nvSpPr>
        <p:spPr>
          <a:xfrm>
            <a:off x="3079238" y="2143116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/>
          <p:cNvSpPr/>
          <p:nvPr/>
        </p:nvSpPr>
        <p:spPr>
          <a:xfrm>
            <a:off x="3722180" y="2143116"/>
            <a:ext cx="393226" cy="3670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4564" y="1857364"/>
            <a:ext cx="4579436" cy="343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Progetto inclusivo: storia di Pezzettino in CAA ed i quattro elementi.</a:t>
            </a:r>
            <a:endParaRPr lang="it-IT" sz="2800" dirty="0"/>
          </a:p>
        </p:txBody>
      </p:sp>
      <p:pic>
        <p:nvPicPr>
          <p:cNvPr id="2051" name="Picture 3" descr="E:\FOTO DOCUMENTAZIONE\pezzettino\IMG2024022309543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475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Incontro lettrice volontaria </a:t>
            </a:r>
            <a:r>
              <a:rPr lang="it-IT" sz="2800" smtClean="0"/>
              <a:t>progetto Nati </a:t>
            </a:r>
            <a:r>
              <a:rPr lang="it-IT" sz="2800" dirty="0" smtClean="0"/>
              <a:t>per leggere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6" y="1214422"/>
            <a:ext cx="9151436" cy="6863577"/>
          </a:xfrm>
        </p:spPr>
      </p:pic>
      <p:sp>
        <p:nvSpPr>
          <p:cNvPr id="5" name="Oval 4"/>
          <p:cNvSpPr/>
          <p:nvPr/>
        </p:nvSpPr>
        <p:spPr>
          <a:xfrm>
            <a:off x="785786" y="4071942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1857356" y="3643314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2714612" y="3643314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3500430" y="3714752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 9"/>
          <p:cNvSpPr/>
          <p:nvPr/>
        </p:nvSpPr>
        <p:spPr>
          <a:xfrm>
            <a:off x="5000628" y="2500306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 10"/>
          <p:cNvSpPr/>
          <p:nvPr/>
        </p:nvSpPr>
        <p:spPr>
          <a:xfrm>
            <a:off x="4429124" y="3786190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/>
          <p:cNvSpPr/>
          <p:nvPr/>
        </p:nvSpPr>
        <p:spPr>
          <a:xfrm>
            <a:off x="8358182" y="4643446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 12"/>
          <p:cNvSpPr/>
          <p:nvPr/>
        </p:nvSpPr>
        <p:spPr>
          <a:xfrm>
            <a:off x="5715008" y="3857628"/>
            <a:ext cx="785818" cy="733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Andiamo al teatro Bogart per lo spettacolo teatrale dal titolo “ Storia di un palloncino “.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1214423"/>
            <a:ext cx="4143404" cy="5524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Arriva Gocciolina con lei scopriremo il ciclo dell’acqua: evaporazione, condensazione, precipitazione e infiltrazione.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928802"/>
            <a:ext cx="4572001" cy="3429001"/>
          </a:xfrm>
        </p:spPr>
      </p:pic>
      <p:pic>
        <p:nvPicPr>
          <p:cNvPr id="5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4564" y="1928802"/>
            <a:ext cx="4579436" cy="343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6" y="1643050"/>
            <a:ext cx="4579436" cy="3434577"/>
          </a:xfrm>
        </p:spPr>
      </p:pic>
      <p:pic>
        <p:nvPicPr>
          <p:cNvPr id="3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648627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42910" y="1785926"/>
            <a:ext cx="7772400" cy="339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“E…le…menti…in circolo”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(progetto inclusivo e interdisciplinare di primaria e infanzia)</a:t>
            </a:r>
            <a:endParaRPr kumimoji="0" lang="it-IT" sz="2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79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9313" y="1643050"/>
            <a:ext cx="4674687" cy="3506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Libertà di movimento, nuotando nell’aria…</a:t>
            </a:r>
            <a:endParaRPr lang="it-IT" sz="2800" dirty="0"/>
          </a:p>
        </p:txBody>
      </p:sp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643051"/>
            <a:ext cx="4667283" cy="3500462"/>
          </a:xfrm>
        </p:spPr>
      </p:pic>
      <p:sp>
        <p:nvSpPr>
          <p:cNvPr id="1026" name="Cloud"/>
          <p:cNvSpPr>
            <a:spLocks noChangeAspect="1" noEditPoints="1" noChangeArrowheads="1"/>
          </p:cNvSpPr>
          <p:nvPr/>
        </p:nvSpPr>
        <p:spPr bwMode="auto">
          <a:xfrm>
            <a:off x="3571868" y="2071678"/>
            <a:ext cx="862808" cy="5782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1714480" y="2928934"/>
            <a:ext cx="214314" cy="2143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500034" y="3000372"/>
            <a:ext cx="285752" cy="2857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827584" y="3645024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1000100" y="3071810"/>
            <a:ext cx="285752" cy="2857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7000892" y="3429000"/>
            <a:ext cx="328424" cy="3284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3" name="Oval 12"/>
          <p:cNvSpPr/>
          <p:nvPr/>
        </p:nvSpPr>
        <p:spPr>
          <a:xfrm>
            <a:off x="6572264" y="2643182"/>
            <a:ext cx="291933" cy="2919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7858148" y="3000372"/>
            <a:ext cx="182458" cy="1824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14488"/>
            <a:ext cx="4579436" cy="3434577"/>
          </a:xfrm>
        </p:spPr>
      </p:pic>
      <p:sp>
        <p:nvSpPr>
          <p:cNvPr id="7" name="Oval 6"/>
          <p:cNvSpPr/>
          <p:nvPr/>
        </p:nvSpPr>
        <p:spPr>
          <a:xfrm>
            <a:off x="2936362" y="3429000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1579040" y="2643182"/>
            <a:ext cx="178740" cy="1787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4564" y="1714488"/>
            <a:ext cx="4579436" cy="34345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72198" y="2786058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5715008" y="2857496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5214942" y="3000372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4714876" y="3071810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6643702" y="2786058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7072330" y="2857496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7572396" y="2857496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8072462" y="2857496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8501090" y="3000372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8572528" y="3214686"/>
            <a:ext cx="214488" cy="214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 rot="1522137">
            <a:off x="8079479" y="2534223"/>
            <a:ext cx="971860" cy="6512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7682" cy="6863577"/>
          </a:xfrm>
        </p:spPr>
      </p:pic>
      <p:sp>
        <p:nvSpPr>
          <p:cNvPr id="7" name="Oval 6"/>
          <p:cNvSpPr/>
          <p:nvPr/>
        </p:nvSpPr>
        <p:spPr>
          <a:xfrm>
            <a:off x="2357454" y="1214422"/>
            <a:ext cx="1214446" cy="1214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-357190" y="1928802"/>
            <a:ext cx="71438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43504" y="214290"/>
            <a:ext cx="4000496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…dipingiamo le mongolfiere</a:t>
            </a:r>
            <a:endParaRPr lang="it-IT" sz="2400" dirty="0"/>
          </a:p>
        </p:txBody>
      </p:sp>
      <p:sp>
        <p:nvSpPr>
          <p:cNvPr id="2050" name="AutoShape 2" descr="Hot Air Balloon PNG Images | Free Photos, PNG Stickers, Wallpapers &amp;  Backgrounds - rawpix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2054" name="AutoShape 6" descr="Hot Air Balloon - Hot Air Balloon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pic>
        <p:nvPicPr>
          <p:cNvPr id="2056" name="Picture 8" descr="Transparent PNG of Several Hot Air Balloons. 16475565 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166990"/>
            <a:ext cx="7248886" cy="469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Facciamo volare le mongolfiere con Fiammetta</a:t>
            </a:r>
            <a:endParaRPr lang="it-IT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3" descr="DSC079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571612"/>
            <a:ext cx="4579436" cy="3434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85852" y="2857496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4286248" y="3000372"/>
            <a:ext cx="285984" cy="285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785786" y="2857496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0" y="2857496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4564" y="1571612"/>
            <a:ext cx="4579436" cy="343457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215074" y="2428868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8358214" y="3143248"/>
            <a:ext cx="285984" cy="285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7286644" y="1714488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5214942" y="1643050"/>
            <a:ext cx="250294" cy="2502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7786710" y="1857364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6429388" y="1857364"/>
            <a:ext cx="321732" cy="321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7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5577"/>
            <a:ext cx="5147682" cy="6863577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>
          <a:xfrm>
            <a:off x="3363377" y="2066101"/>
            <a:ext cx="1214446" cy="1214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0"/>
            <a:ext cx="3958598" cy="686357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Esperimento scientifico…facciamo eruttare un vulcano</a:t>
            </a:r>
            <a:endParaRPr lang="it-IT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Content Placeholder 3" descr="DSC079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571612"/>
            <a:ext cx="4572000" cy="3429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Content Placeholder 3" descr="DSC079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1999" y="1571612"/>
            <a:ext cx="4571998" cy="3428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Presentazione su schermo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Scuola dell’infanzia Arcobaleno   Case Missiroli Anno scolastico 2023-2024</vt:lpstr>
      <vt:lpstr>Diapositiva 2</vt:lpstr>
      <vt:lpstr>Diapositiva 3</vt:lpstr>
      <vt:lpstr>Libertà di movimento, nuotando nell’aria…</vt:lpstr>
      <vt:lpstr>Diapositiva 5</vt:lpstr>
      <vt:lpstr>…dipingiamo le mongolfiere</vt:lpstr>
      <vt:lpstr>Facciamo volare le mongolfiere con Fiammetta</vt:lpstr>
      <vt:lpstr>Diapositiva 8</vt:lpstr>
      <vt:lpstr>Esperimento scientifico…facciamo eruttare un vulcano</vt:lpstr>
      <vt:lpstr>Ecco Zolletta ci porterà a conoscere com’è composta la terra e quali sono le sue caratteristiche</vt:lpstr>
      <vt:lpstr>Piantiamo fagioli e bulbi</vt:lpstr>
      <vt:lpstr>Diapositiva 12</vt:lpstr>
      <vt:lpstr>Laboratorio di Natale con i genitori</vt:lpstr>
      <vt:lpstr>Diapositiva 14</vt:lpstr>
      <vt:lpstr>Arriva Babbo Natale</vt:lpstr>
      <vt:lpstr>Pranzo di Natale</vt:lpstr>
      <vt:lpstr>Prepariamo lo sfondo per la festa di…Carnevale</vt:lpstr>
      <vt:lpstr>Diapositiva 18</vt:lpstr>
      <vt:lpstr>Let’s play, let’s learn (lezioni con madrelingua inglese)</vt:lpstr>
      <vt:lpstr>Progetto Panathlon</vt:lpstr>
      <vt:lpstr>Giornata della madrelingua</vt:lpstr>
      <vt:lpstr>Progetto inclusivo: storia di Pezzettino in CAA ed i quattro elementi.</vt:lpstr>
      <vt:lpstr>Incontro lettrice volontaria progetto Nati per leggere</vt:lpstr>
      <vt:lpstr>Andiamo al teatro Bogart per lo spettacolo teatrale dal titolo “ Storia di un palloncino “.</vt:lpstr>
      <vt:lpstr>Arriva Gocciolina con lei scopriremo il ciclo dell’acqua: evaporazione, condensazione, precipitazione e infiltrazione.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PC09</cp:lastModifiedBy>
  <cp:revision>34</cp:revision>
  <dcterms:created xsi:type="dcterms:W3CDTF">2024-05-04T20:31:00Z</dcterms:created>
  <dcterms:modified xsi:type="dcterms:W3CDTF">2024-11-13T09:31:19Z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251EF909DC564903ACA6286884D51BE7_13</vt:lpwstr>
  </property>
  <property fmtid="{D5CDD505-2E9C-101B-9397-08002B2CF9AE}" pid="3" name="KSOProductBuildVer">
    <vt:lpwstr>1033-12.2.0.17119</vt:lpwstr>
  </property>
</Properties>
</file>