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ink/ink49.xml" ContentType="application/inkml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ink/ink27.xml" ContentType="application/inkml+xml"/>
  <Override PartName="/ppt/ink/ink29.xml" ContentType="application/inkml+xml"/>
  <Override PartName="/ppt/ink/ink38.xml" ContentType="application/inkml+xml"/>
  <Override PartName="/ppt/ink/ink47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16.xml" ContentType="application/inkml+xml"/>
  <Override PartName="/ppt/ink/ink25.xml" ContentType="application/inkml+xml"/>
  <Override PartName="/ppt/ink/ink36.xml" ContentType="application/inkml+xml"/>
  <Override PartName="/ppt/ink/ink45.xml" ContentType="application/inkml+xml"/>
  <Default Extension="rels" ContentType="application/vnd.openxmlformats-package.relationships+xml"/>
  <Default Extension="xml" ContentType="application/xml"/>
  <Override PartName="/ppt/ink/ink4.xml" ContentType="application/inkml+xml"/>
  <Override PartName="/ppt/ink/ink14.xml" ContentType="application/inkml+xml"/>
  <Override PartName="/ppt/ink/ink23.xml" ContentType="application/inkml+xml"/>
  <Override PartName="/ppt/ink/ink34.xml" ContentType="application/inkml+xml"/>
  <Override PartName="/ppt/ink/ink43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21.xml" ContentType="application/inkml+xml"/>
  <Override PartName="/ppt/ink/ink32.xml" ContentType="application/inkml+xml"/>
  <Override PartName="/ppt/ink/ink41.xml" ContentType="application/inkml+xml"/>
  <Override PartName="/ppt/ink/ink10.xml" ContentType="application/inkml+xml"/>
  <Override PartName="/ppt/ink/ink30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ink/ink39.xml" ContentType="application/inkml+xml"/>
  <Override PartName="/ppt/ink/ink48.xml" ContentType="application/inkml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ink/ink9.xml" ContentType="application/inkml+xml"/>
  <Override PartName="/ppt/ink/ink19.xml" ContentType="application/inkml+xml"/>
  <Override PartName="/ppt/ink/ink28.xml" ContentType="application/inkml+xml"/>
  <Override PartName="/ppt/ink/ink37.xml" ContentType="application/inkml+xml"/>
  <Override PartName="/ppt/ink/ink46.xml" ContentType="application/inkml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ink/ink7.xml" ContentType="application/inkml+xml"/>
  <Override PartName="/ppt/ink/ink17.xml" ContentType="application/inkml+xml"/>
  <Override PartName="/ppt/ink/ink26.xml" ContentType="application/inkml+xml"/>
  <Override PartName="/ppt/ink/ink35.xml" ContentType="application/inkml+xml"/>
  <Override PartName="/ppt/ink/ink44.xml" ContentType="application/inkml+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ink/ink24.xml" ContentType="application/inkml+xml"/>
  <Override PartName="/ppt/ink/ink33.xml" ContentType="application/inkml+xml"/>
  <Override PartName="/ppt/ink/ink42.xml" ContentType="application/inkml+xml"/>
  <Override PartName="/ppt/ink/ink1.xml" ContentType="application/inkml+xml"/>
  <Override PartName="/ppt/ink/ink13.xml" ContentType="application/inkml+xml"/>
  <Override PartName="/ppt/ink/ink22.xml" ContentType="application/inkml+xml"/>
  <Override PartName="/ppt/ink/ink31.xml" ContentType="application/inkml+xml"/>
  <Override PartName="/ppt/ink/ink40.xml" ContentType="application/inkml+xml"/>
  <Override PartName="/ppt/slideLayouts/slideLayout10.xml" ContentType="application/vnd.openxmlformats-officedocument.presentationml.slideLayout+xml"/>
  <Override PartName="/ppt/ink/ink11.xml" ContentType="application/inkml+xml"/>
  <Override PartName="/ppt/ink/ink2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9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5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7:58:41.51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518.21973"/>
      <inkml:brushProperty name="anchorY" value="-4938.73779"/>
      <inkml:brushProperty name="scaleFactor" value="0.5"/>
    </inkml:brush>
  </inkml:definitions>
  <inkml:trace contextRef="#ctx0" brushRef="#br0">321 350 24575,'0'0'0,"0"6"0,-6 1 0,-7-1 0,-7 0 0,-4-3 0,1 6 0,-1-1 0,-2-1 0,4 5 0,0-2 0,4 5 0,5 5 0,5 3 0,3 4 0,9-3 0,9-6 0,6 1 0,7-4 0,4-4 0,2-5 0,0-2 0,-4-9 0,-8-7 0,-7-8 0,-5-6 0,-4-3 0,-3-3 0,-2-1 0,0-7 0,0-6 0,0 0 0,0 2 0,0 3 0,1 2 0,0 4 0,0 1 0,-7 8 0,-5 7 0,-2 1 0,-4-1 0,-4 3 0,-3 4 0,-4 4 0,-1 3 0,4 9 0,-6 1 0,6 8 0,5 6 0,1-1 0,4 3 0,5 3 0,4 3 0,4 2 0,1 1 0,2 2 0,1 0 0,0 6 0,6-5 0,6-1 0,1 5 0,-2 0 0,4-6 0,3-8 0,-3-1 0,4 0 0,3-5 0,3 2 0,2 3 0,2-4 0,-5 2 0,0-4 0,1-3 0,1-5 0,-5-9 0,1-10 0,-5-7 0,-5-7 0,-4-5 0,-5-1 0,-1-2 0,-3-1 0,0 0 0,-1 1 0,0 1 0,0-1 0,0 1 0,1 0 0,-7 1 0,-6-1 0,-6 7 0,-6 6 0,-4 6 0,-2 13 0,-1 10 0,5 8 0,7 8 0,0-3 0,6 3 0,4 1 0,3 1 0,4 2 0,2 1 0,7-6 0,7-6 0,8-7 0,4-4 0,4-5 0,3-2 0,1-2 0,-7-6 0,-5-7 0,-8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7:58:34.47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708.21936"/>
      <inkml:brushProperty name="anchorY" value="-1128.73767"/>
      <inkml:brushProperty name="scaleFactor" value="0.5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7:58:35.69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978.21948"/>
      <inkml:brushProperty name="anchorY" value="-2398.73779"/>
      <inkml:brushProperty name="scaleFactor" value="0.5"/>
    </inkml:brush>
  </inkml:definitions>
  <inkml:trace contextRef="#ctx0" brushRef="#br0">1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7:58:35.87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248.21924"/>
      <inkml:brushProperty name="anchorY" value="-3668.73779"/>
      <inkml:brushProperty name="scaleFactor" value="0.5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34.534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8188.7168"/>
      <inkml:brushProperty name="anchorY" value="-21175.32617"/>
      <inkml:brushProperty name="scaleFactor" value="0.5"/>
    </inkml:brush>
  </inkml:definitions>
  <inkml:trace contextRef="#ctx0" brushRef="#br0">281 1 24575,'0'0'0,"-6"0"0,-7 0 0,-7 0 0,-4 0 0,-5 0 0,-2 0 0,-1 0 0,-1 0 0,0 0 0,0 0 0,7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36.99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6638.64648"/>
      <inkml:brushProperty name="anchorY" value="-19905.32617"/>
      <inkml:brushProperty name="scaleFactor" value="0.5"/>
    </inkml:brush>
  </inkml:definitions>
  <inkml:trace contextRef="#ctx0" brushRef="#br0">44 1 24575,'0'0'0,"0"5"0,0 9 0,-6 5 0,-7 0 0,0 2 0,1-2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41.679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5324.58691"/>
      <inkml:brushProperty name="anchorY" value="-18731.97852"/>
      <inkml:brushProperty name="scaleFactor" value="0.5"/>
    </inkml:brush>
  </inkml:definitions>
  <inkml:trace contextRef="#ctx0" brushRef="#br0">413 60 24575,'0'0'0,"0"-6"0,-6-1 0,-7 0 0,-7 1 0,-4 3 0,-5 0 0,-2 2 0,-1 0 0,5 7 0,1 1 0,6 6 0,-1 0 0,-1-3 0,4 5 0,-2-3 0,4 3 0,-3-1 0,5 3 0,2 3 0,-1-2 0,2 3 0,2 2 0,3 3 0,2 2 0,9-5 0,7-4 0,7-7 0,7-4 0,3-5 0,2-2 0,2-1 0,1-1 0,-1 0 0,0 0 0,-1-6 0,-6-7 0,0-5 0,-7-6 0,0-4 0,-4-2 0,-3-1 0,1 5 0,-3 1 0,-1-1 0,-4 0 0,-2-1 0,-1-2 0,-1 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44.96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6628.03711"/>
      <inkml:brushProperty name="anchorY" value="-19942.89844"/>
      <inkml:brushProperty name="scaleFactor" value="0.5"/>
    </inkml:brush>
  </inkml:definitions>
  <inkml:trace contextRef="#ctx0" brushRef="#br0">249 34 24575,'0'0'0,"0"-5"0,-7-3 0,-6 2 0,-6 0 0,-6 2 0,-4 2 0,-2 0 0,-1 2 0,-1 0 0,0 0 0,13 0 0,13 0 0,13 1 0,12-1 0,7 0 0,5 0 0,3 0 0,-5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48.502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5249.74902"/>
      <inkml:brushProperty name="anchorY" value="-18640.55469"/>
      <inkml:brushProperty name="scaleFactor" value="0.5"/>
    </inkml:brush>
  </inkml:definitions>
  <inkml:trace contextRef="#ctx0" brushRef="#br0">1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53.622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6519.75"/>
      <inkml:brushProperty name="anchorY" value="-19910.55469"/>
      <inkml:brushProperty name="scaleFactor" value="0.5"/>
    </inkml:brush>
  </inkml:definitions>
  <inkml:trace contextRef="#ctx0" brushRef="#br0">1 1 24575,'0'0'0,"5"0"0,2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55.91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7802.40039"/>
      <inkml:brushProperty name="anchorY" value="-21180.55469"/>
      <inkml:brushProperty name="scaleFactor" value="0.5"/>
    </inkml:brush>
  </inkml:definitions>
  <inkml:trace contextRef="#ctx0" brushRef="#br0">1 76 24575,'0'0'0,"5"0"0,9-7 0,5 1 0,-1-7 0,-2-5 0,2 1 0,-4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7:58:53.11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845.49805"/>
      <inkml:brushProperty name="anchorY" value="-6273.03613"/>
      <inkml:brushProperty name="scaleFactor" value="0.5"/>
    </inkml:brush>
  </inkml:definitions>
  <inkml:trace contextRef="#ctx0" brushRef="#br0">354 192 24575,'0'0'0,"6"0"0,1-7 0,-1-5 0,-7-8 0,-8 1 0,-1-3 0,-7 4 0,-5-2 0,-3 4 0,2-3 0,-1 4 0,-1 4 0,-3 3 0,0 4 0,-2 8 0,-1 2 0,5 7 0,1 6 0,6 5 0,5 3 0,5 4 0,5 1 0,2 1 0,1-1 0,2 1 0,0 0 0,0-1 0,0 0 0,0 0 0,5-6 0,1-1 0,6 0 0,5-5 0,5-5 0,4-5 0,3-5 0,-5-8 0,-5-10 0,-1 0 0,-4-6 0,-4-4 0,-5-4 0,-2-2 0,-2-2 0,10 5 0,1 1 0,-1-1 0,-14 5 0,-4-1 0,-3-1 0,1-3 0,-6 5 0,3-1 0,-5-3 0,-4 6 0,-4 4 0,-3 4 0,-3 5 0,5 9 0,6 9 0,6 8 0,5 6 0,4 3 0,3 3 0,1 1 0,1 1 0,1-1 0,-1 0 0,-1 0 0,7-7 0,7-7 0,5 0 0,6-6 0,3-4 0,3-3 0,2-3 0,-7-8 0,-6-7 0,-6-8 0,-6-5 0,-5-5 0,-2-1 0,-1-2 0,-1-1 0,-7 8 0,1-1 0,-7 7 0,-5 6 0,2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59.63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9176.61914"/>
      <inkml:brushProperty name="anchorY" value="-22375.76172"/>
      <inkml:brushProperty name="scaleFactor" value="0.5"/>
    </inkml:brush>
  </inkml:definitions>
  <inkml:trace contextRef="#ctx0" brushRef="#br0">1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6:03.510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20446.61914"/>
      <inkml:brushProperty name="anchorY" value="-23645.76172"/>
      <inkml:brushProperty name="scaleFactor" value="0.5"/>
    </inkml:brush>
  </inkml:definitions>
  <inkml:trace contextRef="#ctx0" brushRef="#br0">1 0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0:07.84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688.97192"/>
      <inkml:brushProperty name="anchorY" value="-3336.22681"/>
      <inkml:brushProperty name="scaleFactor" value="0.5"/>
    </inkml:brush>
  </inkml:definitions>
  <inkml:trace contextRef="#ctx0" brushRef="#br0">353 92 24575,'0'0'0,"0"-6"0,-6-1 0,-7 1 0,-7 0 0,-4-4 0,-5 1 0,-2 1 0,-1 2 0,-1 2 0,0 2 0,0 7 0,7 8 0,0 6 0,7 6 0,5 5 0,5 1 0,5 2 0,8-6 0,3-1 0,6-6 0,0 1 0,5-5 0,4-5 0,3-3 0,3-4 0,-4-9 0,-5-8 0,-6-7 0,1-5 0,-4-5 0,-2-2 0,-3-1 0,-1 0 0,-3 0 0,-1 0 0,-6 7 0,-8 6 0,-6 8 0,1 11 0,-3 4 0,3 9 0,-1 7 0,3 6 0,-2-3 0,5 3 0,-4-6 0,4 2 0,3 2 0,3 2 0,3 3 0,3 1 0,2 2 0,6-6 0,8-6 0,6 0 0,5-5 0,4-3 0,3-5 0,1-3 0,0-1 0,0-8 0,-1-8 0,-5-6 0,-8-6 0,-6-3 0,-15 26 0,3 1 0,-1-1 0,0 0 0,-1 0 0,1 0 0,0 1 0,-1-1 0,0 0 0,-1-4 0,-14-19 0,-9 6 0,0 0 0,-2 5 0,-1 4 0,-2 5 0,0 2 0,5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0:13.870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170.80225"/>
      <inkml:brushProperty name="anchorY" value="-2126.22607"/>
      <inkml:brushProperty name="scaleFactor" value="0.5"/>
    </inkml:brush>
  </inkml:definitions>
  <inkml:trace contextRef="#ctx0" brushRef="#br0">66 98 24575,'0'0'0,"6"0"0,2 7 0,-8 5 0,-2 8 0,-6-1 0,-2 3 0,1 2 0,-4 3 0,1 2 0,2 2 0,3 0 0,2 1 0,3 0 0,1 1 0,0-1 0,2 0 0,6-6 0,6-1 0,7-6 0,5-6 0,4-4 0,2 2 0,1-3 0,1-1 0,0-2 0,0-2 0,0-2 0,-1 0 0,0-1 0,-6-7 0,-1-6 0,-6-7 0,1 1 0,-5-3 0,-4-3 0,-4-2 0,-3-3 0,-2 0 0,-2-2 0,-1 0 0,-6 6 0,0 1 0,-6 6 0,0-1 0,-4-2 0,3-2 0,2-3 0,-3-1 0,3-3 0,3 0 0,-4 5 0,-4 0 0,-4 7 0,-5 5 0,-2 5 0,-3 5 0,6 8 0,5 9 0,0 0 0,0 7 0,3 3 0,-2 3 0,3 4 0,5 0 0,3 2 0,3 1 0,3-1 0,1 1 0,1-1 0,1 0 0,0 0 0,-1 0 0,7-7 0,7 1 0,5-8 0,6-4 0,3-6 0,-3-9 0,1-4 0,-6-8 0,-5-6 0,-5-5 0,1 2 0,-2-2 0,4 4 0,-1-1 0,-3-1 0,-2-3 0,-3-3 0,-8-1 0,-7 5 0,-2-1 0,-6 6 0,-4 5 0,4 11 0,2 11 0,6 9 0,4 8 0,3 4 0,3 3 0,1 1 0,6-5 0,2-14 0,5-7 0,0-11 0,-2-11 0,-3-7 0,-2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0:20.59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629.14038"/>
      <inkml:brushProperty name="anchorY" value="-3600.03882"/>
      <inkml:brushProperty name="scaleFactor" value="0.5"/>
    </inkml:brush>
  </inkml:definitions>
  <inkml:trace contextRef="#ctx0" brushRef="#br0">287 64 24575,'0'0'0,"-5"0"0,-9 0 0,-5 0 0,-6 0 0,-4 0 0,5 6 0,-2 7 0,6 6 0,5 6 0,-1-3 0,-2 3 0,3 0 0,3 3 0,3 1 0,4 2 0,2 0 0,2 1 0,1 0 0,7-6 0,6-7 0,7-7 0,5 2 0,4-4 0,2-3 0,2-2 0,0-2 0,-6-8 0,-1-2 0,-6-6 0,-6-6 0,-5-5 0,-4-3 0,-4-4 0,0-1 0,-2 0 0,0-1 0,0 0 0,0 1 0,-6 6 0,-7 0 0,1 1 0,-5 5 0,2-1 0,-3-2 0,-3 4 0,-4 5 0,-1 4 0,-3 4 0,5 9 0,0 3 0,-1 7 0,5 6 0,6 5 0,4 4 0,5-3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10.19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9298.7168"/>
      <inkml:brushProperty name="anchorY" value="-12285.32617"/>
      <inkml:brushProperty name="scaleFactor" value="0.5"/>
    </inkml:brush>
  </inkml:definitions>
  <inkml:trace contextRef="#ctx0" brushRef="#br0">1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14.350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0568.7168"/>
      <inkml:brushProperty name="anchorY" value="-13555.32617"/>
      <inkml:brushProperty name="scaleFactor" value="0.5"/>
    </inkml:brush>
  </inkml:definitions>
  <inkml:trace contextRef="#ctx0" brushRef="#br0">1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15.830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1838.7168"/>
      <inkml:brushProperty name="anchorY" value="-14825.32617"/>
      <inkml:brushProperty name="scaleFactor" value="0.5"/>
    </inkml:brush>
  </inkml:definitions>
  <inkml:trace contextRef="#ctx0" brushRef="#br0">1 0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19.702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3108.71777"/>
      <inkml:brushProperty name="anchorY" value="-16095.32617"/>
      <inkml:brushProperty name="scaleFactor" value="0.5"/>
    </inkml:brush>
  </inkml:definitions>
  <inkml:trace contextRef="#ctx0" brushRef="#br0">1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20.55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4378.71777"/>
      <inkml:brushProperty name="anchorY" value="-17365.32617"/>
      <inkml:brushProperty name="scaleFactor" value="0.5"/>
    </inkml:brush>
  </inkml:definitions>
  <inkml:trace contextRef="#ctx0" brushRef="#br0">0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7:58:58.90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418.93799"/>
      <inkml:brushProperty name="anchorY" value="-4972.36279"/>
      <inkml:brushProperty name="scaleFactor" value="0.5"/>
    </inkml:brush>
  </inkml:definitions>
  <inkml:trace contextRef="#ctx0" brushRef="#br0">414 288 24575,'0'0'0,"5"0"0,3 6 0,-2 7 0,-1 6 0,-1 6 0,-1 4 0,-2 2 0,-1 1 0,0 1 0,0 0 0,0 0 0,0 0 0,-1-1 0,1 0 0,0 0 0,0 0 0,7-7 0,5-6 0,8-6 0,5-6 0,-3-11 0,-4-8 0,2-2 0,-5-5 0,-4-5 0,2 4 0,-2-3 0,-3-2 0,-2-1 0,-3-3 0,-1-1 0,-2-1 0,0 0 0,0-2 0,-1-5 0,1-1 0,-1 0 0,1 2 0,0 1 0,-6 8 0,-7 8 0,-6 7 0,-6 6 0,-4 4 0,-2 2 0,-1 2 0,-1 1 0,0-1 0,0 0 0,0 0 0,1 0 0,0-1 0,0 0 0,7 7 0,6 6 0,0 0 0,6 5 0,3 4 0,-2-3 0,-5 3 0,3 2 0,2 3 0,3 1 0,4 2 0,2 2 0,1 0 0,2 0 0,0 0 0,1 0 0,6 0 0,7 0 0,5-7 0,13 1 0,3-7 0,-3 0 0,-1-3 0,-1-5 0,0-4 0,1-3 0,6-2 0,0-2 0,1 0 0,-7-8 0,-3 1 0,0 0 0,-6-5 0,0 1 0,-6-5 0,3 3 0,-5-4 0,3-4 0,3-4 0,-3-2 0,3-3 0,-3-1 0,-5-1 0,-3 0 0,-4 0 0,-3-1 0,-1 1 0,-1 0 0,-1 0 0,0 0 0,0 0 0,1 0 0,-1 1 0,1-1 0,0 0 0,-6 7 0,-7 6 0,-6 7 0,0-1 0,-3 3 0,-2 2 0,-3 4 0,-2-5 0,-8 1 0,-2 1 0,1 2 0,0 2 0,2 1 0,2 1 0,0 1 0,8 6 0,1 1 0,0 6 0,5 6 0,-1-2 0,4 4 0,-1-4 0,-3-3 0,4 1 0,3 3 0,5 5 0,-4-4 0,4 3 0,-5 1 0,2 4 0,2 1 0,-3-4 0,2 0 0,2 2 0,-3-6 0,1 2 0,2 1 0,3 3 0,2 1 0,2 3 0,8-6 0,6-5 0,8-7 0,-1 2 0,3-4 0,3-3 0,3-2 0,1-2 0,2-2 0,0-1 0,1 0 0,0-1 0,-6-5 0,-6-7 0,-8-7 0,-5-5 0,-3-3 0,-4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21.35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5648.71777"/>
      <inkml:brushProperty name="anchorY" value="-18635.32617"/>
      <inkml:brushProperty name="scaleFactor" value="0.5"/>
    </inkml:brush>
  </inkml:definitions>
  <inkml:trace contextRef="#ctx0" brushRef="#br0">1 0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5:23.28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6918.7168"/>
      <inkml:brushProperty name="anchorY" value="-19905.32617"/>
      <inkml:brushProperty name="scaleFactor" value="0.5"/>
    </inkml:brush>
  </inkml:definitions>
  <inkml:trace contextRef="#ctx0" brushRef="#br0">1 0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0:44.63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072.33923"/>
      <inkml:brushProperty name="anchorY" value="-2383.49707"/>
      <inkml:brushProperty name="scaleFactor" value="0.5"/>
    </inkml:brush>
  </inkml:definitions>
  <inkml:trace contextRef="#ctx0" brushRef="#br0">735 226 24575,'0'0'0,"0"-6"0,0-8 0,0-5 0,0-6 0,0-3 0,-6-3 0,-7 4 0,-6 7 0,-6 6 0,3 0 0,-3 4 0,-1 2 0,-1 3 0,-3 2 0,0 2 0,-1 1 0,-1 0 0,0 1 0,-13-1 0,0 1 0,0 5 0,3 1 0,15 0 0,3-2 0,2 5 0,6 5 0,12 6 0,-3-2 0,-3-3 0,-12-4 0,-5-5 0,1 4 0,5 3 0,5 6 0,7 4 0,3 10 0,4 2 0,1 3 0,8-8 0,1-1 0,-1-1 0,0 0 0,3 0 0,6 0 0,-1 8 0,3 1 0,5-1 0,-4 0 0,3-1 0,-5-2 0,2-7 0,3-7 0,3-7 0,2-6 0,2-4 0,2-3 0,1-1 0,0 0 0,0-1 0,0 1 0,0 0 0,1 1 0,-8-7 0,7 0 0,-6-6 0,0-5 0,1-5 0,0 2 0,-4-2 0,1-3 0,-6-1 0,-5-1 0,-4-3 0,-5 0 0,-1-7 0,-3-1 0,-1 1 0,0 0 0,1 2 0,-1 2 0,0 0 0,1 2 0,-7 7 0,0 0 0,-6 6 0,-5 6 0,-5 5 0,-4 4 0,-3 2 0,-2 2 0,0 1 0,-1 0 0,0 0 0,0 0 0,7 5 0,1 7 0,-1 7 0,6 5 0,5 3 0,6 3 0,-3-5 0,3 1 0,1-1 0,3 2 0,2 0 0,2 2 0,0 1 0,2 0 0,-1 1 0,7 0 0,0 0 0,6-6 0,-1-1 0,5 0 0,4-4 0,3-6 0,4-5 0,2-5 0,1-2 0,-5-9 0,0-7 0,0-1 0,-5-6 0,-5-3 0,-6-3 0,2 4 0,-3-3 0,-2 0 0,-2-2 0,-2-1 0,-2-3 0,0 1 0,-2-2 0,-5-7 0,-7 1 0,-7-1 0,1 2 0,-3 7 0,-3 9 0,-2 7 0,-2 6 0,-2 5 0,0 3 0,-1 1 0,0 0 0,-1 1 0,1-1 0,7 6 0,-1 0 0,1 6 0,4 6 0,0-2 0,5 3 0,4 4 0,-3-4 0,4 2 0,3 2 0,2 2 0,2 2 0,3 2 0,0 1 0,1 1 0,7-7 0,7-5 0,6-7 0,5-6 0,4-3 0,2-4 0,2 0 0,0-1 0,0-1 0,-1 1 0,1 0 0,-1 1 0,-6-7 0,-1-6 0,-6-7 0,-6-4 0,-4-5 0,-5-2 0,-2-2 0,-2 1 0,-1-2 0,0 2 0,0-1 0,-6 7 0,0 0 0,-6 7 0,-5 6 0,-6 4 0,-3 5 0,-3 2 0,-1 2 0,-2 7 0,7 7 0,6 6 0,7 6 0,6 10 0,3 2 0,3 7 0,2 0 0,6-8 0,7-9 0,1-16 0,-3-14 0,-2-13 0,-9-2 0,-4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0:52.26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591.02173"/>
      <inkml:brushProperty name="anchorY" value="-1302.35144"/>
      <inkml:brushProperty name="scaleFactor" value="0.5"/>
    </inkml:brush>
  </inkml:definitions>
  <inkml:trace contextRef="#ctx0" brushRef="#br0">474 1 24575,'0'0'0,"-6"0"0,-7 0 0,-7 0 0,-4 0 0,-5 6 0,-2 1 0,5 5 0,-1 0 0,7 5 0,-1-3 0,-1 4 0,-2-3 0,-3-3 0,4 2 0,0-2 0,-2 3 0,-2-2 0,5 4 0,-1-4 0,5 5 0,4 3 0,6 3 0,9-3 0,10-5 0,8-4 0,6-5 0,5-3 0,8 3 0,-4 6 0,6 0 0,-2 4 0,0-2 0,-1-3 0,-2-10 0,-1-3 0,-2-2 0,7-2 0,-1 2 0,0 0 0,-1 1 0,-2 0 0,-7-5 0,-2 1 0,0-1 0,-6-4 0,-5-6 0,1-4 0,-4-5 0,3 3 0,-3-2 0,-2 0 0,-3-3 0,-3-1 0,-1-1 0,-9 6 0,-7 5 0,-7 7 0,1-2 0,-4 4 0,-2 2 0,-2 3 0,-2 2 0,-2 2 0,0 1 0,-1 0 0,-1 0 0,1 1 0,0-1 0,0 1 0,6 5 0,1 1 0,6 6 0,5 5 0,0-1 0,2 4 0,4 2 0,2 3 0,3 3 0,-4-5 0,0 1 0,7-6 0,8-5 0,2 2 0,6-5 0,5-2 0,5-4 0,2-1 0,3-3 0,1-1 0,1 0 0,-1 0 0,1-1 0,-7-6 0,0-6 0,-1-7 0,-5-4 0,-4-5 0,-7-2 0,-9 5 0,-11 5 0,-7 8 0,-1-2 0,-4 5 0,-3 2 0,-2 3 0,-1 3 0,-3 0 0,1 2 0,-2 1 0,1-1 0,0 1 0,6 5 0,7 7 0,6 7 0,6 5 0,10-3 0,3-10 0,1-5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0:58.81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2037.43384"/>
      <inkml:brushProperty name="anchorY" value="-230.99971"/>
      <inkml:brushProperty name="scaleFactor" value="0.5"/>
    </inkml:brush>
  </inkml:definitions>
  <inkml:trace contextRef="#ctx0" brushRef="#br0">162 151 24575,'0'0'0,"0"11"0,0 10 0,0 11 0,0 5 0,0 2 0,0 0 0,0-1 0,0-2 0,0-2 0,0 0 0,0-2 0,0 0 0,0-1 0,6-6 0,7-6 0,6-7 0,6-5 0,-3-11 0,2-1 0,2-9 0,2 1 0,-5-5 0,1 2 0,1 4 0,1 3 0,-4-3 0,-6-4 0,2 2 0,2-4 0,2-4 0,-2-3 0,-4-2 0,-6-3 0,-3-2 0,-3 0 0,-3 0 0,-8 5 0,-6 8 0,-1 0 0,-5 5 0,-4 4 0,3-2 0,-9 2 0,-2 2 0,-1 3 0,-2 1 0,0 2 0,0 2 0,1 0 0,1 0 0,-1 1 0,1-1 0,7 7 0,0 0 0,6 6 0,-1 5 0,5 6 0,4 3 0,-2-3 0,2 1 0,3 1 0,2 1 0,2 2 0,3 1 0,7-5 0,0 0 0,14 6 0,5 2 0,6-4 0,-5-1 0,2-6 0,-7 0 0,1-6 0,1-4 0,2-4 0,2-4 0,2-2 0,2-2 0,0-1 0,1 0 0,-6-6 0,-1 0 0,1-1 0,1 3 0,1-6 0,1-4 0,2 0 0,-7-3 0,1 2 0,-5-3 0,0 3 0,-5-8 0,-4-4 0,3 4 0,-4-2 0,-1-1 0,-3-1 0,-3-1 0,-1-1 0,-2-1 0,0-1 0,0 0 0,-1 0 0,-5 0 0,-2 0 0,-5 7 0,1-1 0,-5 7 0,-3 6 0,-5-2 0,-2 4 0,-3 2 0,-2 10 0,6 9 0,7 8 0,-1 0 0,6 5 0,4 2 0,4 2 0,2 3 0,3 1 0,1 0 0,1 2 0,-1-1 0,1 0 0,0 0 0,5 0 0,8 0 0,5-6 0,6-7 0,3-7 0,3-5 0,-5 2 0,1-1 0,-1-3 0,2-1 0,0-1 0,2-2 0,-5-7 0,-7-6 0,-5-8 0,0-5 0,-3-4 0,-3-2 0,-2-1 0,-2-2 0,-2 1 0,-1 0 0,0 1 0,-7 6 0,0 0 0,-6 1 0,-5-2 0,-6 6 0,-3 5 0,-3 5 0,-2 4 0,0 4 0,-1 2 0,0 2 0,1 0 0,-1 0 0,1 0 0,0-1 0,0 1 0,1 6 0,-1 6 0,0 6 0,1-1 0,5 10 0,1-3 0,6 2 0,6 1 0,-2 1 0,4 1 0,3 1 0,2 1 0,3 0 0,2 0 0,0-1 0,2-5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4:45.52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0464.88672"/>
      <inkml:brushProperty name="anchorY" value="-13262.5166"/>
      <inkml:brushProperty name="scaleFactor" value="0.5"/>
    </inkml:brush>
  </inkml:definitions>
  <inkml:trace contextRef="#ctx0" brushRef="#br0">62 1 24575,'0'0'0,"0"5"0,0 9 0,-6-2 0,0 6 0,-1 4 0,2 4 0,-5 3 0,1 1 0,1 2 0,2 0 0,2 1 0,8-7 0,7-6 0,9-8 0,5-4 0,-3 1 0,3-1 0,1 4 0,2-1 0,2-2 0,0-3 0,1-2 0,1-1 0,-6-8 0,-1-1 0,-5-7 0,0 0 0,-5-4 0,2 2 0,-3-3 0,3-4 0,-3-2 0,-4-4 0,-2-2 0,-4-1 0,-8-1 0,-8 6 0,-8 0 0,-5 6 0,-4 6 0,-3 6 0,5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4:51.04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1999.16016"/>
      <inkml:brushProperty name="anchorY" value="-14560.85254"/>
      <inkml:brushProperty name="scaleFactor" value="0.5"/>
    </inkml:brush>
  </inkml:definitions>
  <inkml:trace contextRef="#ctx0" brushRef="#br0">863 30 24575,'0'0'0,"0"-6"0,-6-1 0,-7 0 0,-6 1 0,-6 3 0,-4 6 0,4 9 0,-1 0 0,6 7 0,-1-3 0,-1-3 0,3 3 0,-1-4 0,-3-2 0,-2 3 0,4 4 0,-2-2 0,-1-3 0,-3-2 0,-1-5 0,-2-1 0,-1-3 0,0-1 0,-1 0 0,0-1 0,0 0 0,0 1 0,0-1 0,0 8 0,0-1 0,-6 1 0,6 4 0,6 6 0,8 5 0,7 4 0,6 3 0,9-4 0,3 0 0,7-5 0,-1 1 0,6-5 0,2-4 0,5-4 0,2-4 0,2-2 0,8 11 0,7 0 0,-6 5 0,-1-2 0,-3-2 0,-2-4 0,-1-4 0,0-3 0,-1-2 0,0 0 0,0-2 0,0 0 0,1 1 0,-1-1 0,1-6 0,-6-6 0,-7-6 0,-7-6 0,-5-4 0,-4-2 0,4-1 0,-1-1 0,-1 0 0,-1 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4:57.214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0629.01074"/>
      <inkml:brushProperty name="anchorY" value="-13550.49707"/>
      <inkml:brushProperty name="scaleFactor" value="0.5"/>
    </inkml:brush>
  </inkml:definitions>
  <inkml:trace contextRef="#ctx0" brushRef="#br0">730 163 24575,'0'0'0,"0"-6"0,-6-2 0,-7-4 0,-6-7 0,-5 2 0,1-3 0,-1 2 0,-2 5 0,-2-3 0,-1 4 0,-1 3 0,-2 2 0,0 4 0,0 1 0,1 1 0,-2 1 0,2 1 0,-1-1 0,0 1 0,0-1 0,0 1 0,0 5 0,1 1 0,5 6 0,7 5 0,1-1 0,4 4 0,-2-4 0,3 3 0,4 2 0,2 3 0,3 2 0,9-3 0,0 0 0,8-5 0,6 1 0,-1 2 0,3-4 0,3-4 0,-4 2 0,2-4 0,2-2 0,3 2 0,1-1 0,2-3 0,1 4 0,0-2 0,1-1 0,0-3 0,0-2 0,0-2 0,0-1 0,0-1 0,0 0 0,0-1 0,-7-5 0,-6-8 0,0-6 0,-5-4 0,-5-5 0,-2-2 0,-4-1 0,-2-1 0,-1 0 0,0 0 0,-1 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1:54.655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2039.72693"/>
      <inkml:brushProperty name="anchorY" value="-544.09955"/>
      <inkml:brushProperty name="scaleFactor" value="0.5"/>
    </inkml:brush>
  </inkml:definitions>
  <inkml:trace contextRef="#ctx0" brushRef="#br0">733 323 24575,'0'0'0,"0"-5"0,0-9 0,-6 1 0,-7-5 0,-7 2 0,-4-3 0,-5-4 0,-8-2 0,-8-3 0,-1 5 0,1-8 0,-4 5 0,4 0 0,2 5 0,4 5 0,3 6 0,1 4 0,3 4 0,0 1 0,1 2 0,6 6 0,0 7 0,7 7 0,5 4 0,-2-2 0,4 1 0,3 3 0,2 0 0,3 2 0,2 2 0,1 0 0,0 1 0,0 0 0,1 0 0,-1 0 0,1 0 0,-1 0 0,0 0 0,0-1 0,6 1 0,7 0 0,0 0 0,5-1 0,5-5 0,2-7 0,4-7 0,1-5 0,2-4 0,0-2 0,1-2 0,-1 0 0,7-1 0,6 1 0,0 7 0,-1 0 0,-3 0 0,-3-7 0,-9-8 0,-2-1 0,-7-7 0,-7-5 0,-5-3 0,2 2 0,-2-1 0,-2-2 0,-2-1 0,-1-1 0,-2-2 0,0-1 0,-1-1 0,-1 0 0,1 0 0,-6 6 0,-1 1 0,-6-1 0,-5 6 0,-5-2 0,-5-1 0,-1 5 0,3-3 0,0-2 0,0 4 0,-2 4 0,0 5 0,-2 4 0,5 9 0,7 9 0,-1 2 0,5 5 0,4 4 0,4 3 0,3 4 0,1 1 0,2 1 0,1 0 0,0 1 0,-1-7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2:01.022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3755.11646"/>
      <inkml:brushProperty name="anchorY" value="668.30548"/>
      <inkml:brushProperty name="scaleFactor" value="0.5"/>
    </inkml:brush>
  </inkml:definitions>
  <inkml:trace contextRef="#ctx0" brushRef="#br0">387 1 24575,'0'0'0,"-5"0"0,-9 0 0,-5 0 0,-6 0 0,-4 0 0,-8 0 0,-2 0 0,0 0 0,0 6 0,2 1 0,2 5 0,8 7 0,7 4 0,8 4 0,5 3 0,4 1 0,9-5 0,8-6 0,0 0 0,6-5 0,3-5 0,-2 2 0,1-1 0,2-4 0,3-1 0,-5 3 0,1 0 0,2-2 0,1-2 0,2-2 0,2-7 0,-5-8 0,0-7 0,-6-6 0,-5-4 0,-5-2 0,-4-2 0,-3 0 0,-2 0 0,-1 0 0,0 0 0,0 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7:59:03.34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091.37671"/>
      <inkml:brushProperty name="anchorY" value="-3903.04663"/>
      <inkml:brushProperty name="scaleFactor" value="0.5"/>
    </inkml:brush>
  </inkml:definitions>
  <inkml:trace contextRef="#ctx0" brushRef="#br0">194 195 24575,'0'0'0,"5"0"0,3 7 0,-2 5 0,-1 8 0,-7 4 0,-2 5 0,-1 2 0,0 1 0,1 1 0,2 0 0,6 0 0,8-6 0,7-8 0,6-6 0,4-6 0,-4-10 0,1-3 0,-6-7 0,-5-7 0,-5-5 0,2-3 0,-3-3 0,-2-1 0,-3-1 0,-1 0 0,-2 0 0,0 1 0,-1 0 0,-7 0 0,0 0 0,-6 6 0,-5 1 0,-6 0 0,-3 5 0,-3 5 0,-2 5 0,-1 4 0,1 3 0,-1 9 0,0 1 0,7 7 0,1-1 0,6 5 0,5 3 0,0-2 0,2 2 0,4 3 0,3 2 0,1 2 0,3 2 0,1 1 0,6 1 0,8-6 0,-1 0 0,6-1 0,3 2 0,4-5 0,3 1 0,1 1 0,-4 2 0,0-5 0,0-4 0,1-6 0,1-4 0,2-4 0,1-2 0,0-1 0,-6-7 0,-6-7 0,0 0 0,-5-5 0,-4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2:03.84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2450.71924"/>
      <inkml:brushProperty name="anchorY" value="-605.88354"/>
      <inkml:brushProperty name="scaleFactor" value="0.5"/>
    </inkml:brush>
  </inkml:definitions>
  <inkml:trace contextRef="#ctx0" brushRef="#br0">164 1 24575,'0'0'0,"-5"5"0,-9 3 0,-5-1 0,-6-2 0,-4 5 0,5 6 0,4 4 0,6 6 0,6 2 0,4 3 0,2 7 0,3 2 0,-1-1 0,8-1 0,-1-2 0,1-1 0,4-8 0,-1 6 0,4-1 0,5-6 0,-2 0 0,2-6 0,3-6 0,-3-11 0,1-5 0,-3-8 0,-5-8 0,-5-6 0,4 2 0,-4-3 0,-1-1 0,-2-1 0,-2-3 0,-1 0 0,-1-2 0,-1 0 0,-1 0 0,1-6 0,-7 6 0,0 0 0,1 1 0,-6 7 0,1 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4:03.663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1127.20508"/>
      <inkml:brushProperty name="anchorY" value="-1954.39258"/>
      <inkml:brushProperty name="scaleFactor" value="0.5"/>
    </inkml:brush>
  </inkml:definitions>
  <inkml:trace contextRef="#ctx0" brushRef="#br0">0 220 24575,'0'0'0,"6"6"0,1 7 0,6 0 0,-1 6 0,-2 3 0,-2 3 0,4 4 0,-3 1 0,5-4 0,5 0 0,4-7 0,4-4 0,2 0 0,2-3 0,1-4 0,-6-8 0,0-4 0,0-7 0,-5-7 0,-6-6 0,-4-3 0,1 2 0,-3 0 0,-2-2 0,-2 0 0,-2-2 0,-1-2 0,-2 0 0,0 0 0,0-1 0,-1 0 0,-6 6 0,-6 1 0,-7 6 0,2-1 0,-4 5 0,-3 4 0,-2 4 0,4 9 0,-1 3 0,-1 1 0,5 6 0,4 5 0,6 6 0,-2-2 0,2 2 0,3 2 0,2-5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4:14.101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272.71429"/>
      <inkml:brushProperty name="anchorY" value="-3159.22876"/>
      <inkml:brushProperty name="scaleFactor" value="0.5"/>
    </inkml:brush>
  </inkml:definitions>
  <inkml:trace contextRef="#ctx0" brushRef="#br0">1 57 24575,'0'0'0,"0"-5"0,0-9 0,0-5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4:15.430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1542.71436"/>
      <inkml:brushProperty name="anchorY" value="-4372.5166"/>
      <inkml:brushProperty name="scaleFactor" value="0.5"/>
    </inkml:brush>
  </inkml:definitions>
  <inkml:trace contextRef="#ctx0" brushRef="#br0">1 1 24575,'0'0'0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4:16.637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2812.71436"/>
      <inkml:brushProperty name="anchorY" value="-5642.5166"/>
      <inkml:brushProperty name="scaleFactor" value="0.5"/>
    </inkml:brush>
  </inkml:definitions>
  <inkml:trace contextRef="#ctx0" brushRef="#br0">1 0 24575,'0'0'0,"5"0"0,9 0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4:19.582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4114.88623"/>
      <inkml:brushProperty name="anchorY" value="-6912.5166"/>
      <inkml:brushProperty name="scaleFactor" value="0.5"/>
    </inkml:brush>
  </inkml:definitions>
  <inkml:trace contextRef="#ctx0" brushRef="#br0">0 1 24575,'0'0'0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4:23.054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5384.88623"/>
      <inkml:brushProperty name="anchorY" value="-8182.5166"/>
      <inkml:brushProperty name="scaleFactor" value="0.5"/>
    </inkml:brush>
  </inkml:definitions>
  <inkml:trace contextRef="#ctx0" brushRef="#br0">1 0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4:24.59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6654.88623"/>
      <inkml:brushProperty name="anchorY" value="-9452.5166"/>
      <inkml:brushProperty name="scaleFactor" value="0.5"/>
    </inkml:brush>
  </inkml:definitions>
  <inkml:trace contextRef="#ctx0" brushRef="#br0">1 1 24575,'0'0'0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4:25.80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7924.88623"/>
      <inkml:brushProperty name="anchorY" value="-10722.5166"/>
      <inkml:brushProperty name="scaleFactor" value="0.5"/>
    </inkml:brush>
  </inkml:definitions>
  <inkml:trace contextRef="#ctx0" brushRef="#br0">0 1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8:04:31.102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nkEffects" value="galaxy"/>
      <inkml:brushProperty name="anchorX" value="-9194.88672"/>
      <inkml:brushProperty name="anchorY" value="-11992.5166"/>
      <inkml:brushProperty name="scaleFactor" value="0.5"/>
    </inkml:brush>
  </inkml:definitions>
  <inkml:trace contextRef="#ctx0" brushRef="#br0">0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7:59:09.00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639.3667"/>
      <inkml:brushProperty name="anchorY" value="-5456.56348"/>
      <inkml:brushProperty name="scaleFactor" value="0.5"/>
    </inkml:brush>
  </inkml:definitions>
  <inkml:trace contextRef="#ctx0" brushRef="#br0">483 66 24575,'0'0'0,"-5"0"0,-9 0 0,1-6 0,-5-1 0,-5 1 0,-2 0 0,-4 3 0,5-6 0,-1 1 0,-1 1 0,-1 1 0,-2 2 0,0 2 0,-2 1 0,-1 1 0,0 0 0,0 6 0,7 8 0,5 5 0,8 6 0,5 4 0,4 2 0,2 2 0,1 0 0,2 0 0,5-6 0,1-1 0,5 0 0,6-6 0,5-5 0,3 2 0,3-5 0,2-3 0,0-3 0,-5-9 0,-7-9 0,-7-7 0,-5-6 0,-5-4 0,-2-3 0,-8-1 0,-7 6 0,-7 0 0,-5 7 0,-3 5 0,3 13 0,6 10 0,6 9 0,12 8 0,11-2 0,9-4 0,7-5 0,5-5 0,2-3 0,-5-10 0,-6-9 0,-7-7 0,-5-6 0,-11 3 0,-10 4 0,-7 5 0,-1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7:59:21.19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126.30664"/>
      <inkml:brushProperty name="anchorY" value="-4252.31348"/>
      <inkml:brushProperty name="scaleFactor" value="0.5"/>
    </inkml:brush>
  </inkml:definitions>
  <inkml:trace contextRef="#ctx0" brushRef="#br0">58 0 24575,'0'0'0,"-6"6"0,-8 1 0,-5-1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7:59:27.32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798.90698"/>
      <inkml:brushProperty name="anchorY" value="-3006.60718"/>
      <inkml:brushProperty name="scaleFactor" value="0.5"/>
    </inkml:brush>
  </inkml:definitions>
  <inkml:trace contextRef="#ctx0" brushRef="#br0">510 132 24575,'0'0'0,"0"-6"0,-7-1 0,-5 0 0,-8-5 0,-5 2 0,-3-5 0,-3-5 0,-2 3 0,0 2 0,0 5 0,0 3 0,1 4 0,0 1 0,0 2 0,0 1 0,6 5 0,1 8 0,6 6 0,-1 5 0,5 4 0,4 2 0,4 2 0,3 0 0,9 0 0,1 0 0,7-7 0,0 0 0,4-7 0,-2 1 0,4-5 0,-4 2 0,4-3 0,2-4 0,-3 4 0,3-4 0,2-1 0,2-3 0,3-3 0,2-7 0,-5-8 0,0-2 0,-6-4 0,-5-4 0,-5-5 0,-4-1 0,-3-3 0,-2-1 0,-1 0 0,-6 5 0,-7 8 0,-6 6 0,-5 5 0,-4 5 0,-2 8 0,5 9 0,-1 0 0,7 6 0,5 3 0,6 4 0,4 2 0,9 2 0,3 0 0,6-5 0,6-6 0,-1-1 0,4-5 0,2-4 0,2-3 0,3-4 0,-5-8 0,-5-8 0,-7-7 0,-4-5 0,-4-5 0,-10 5 0,0-1 0,-8 6 0,-5 5 0,1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7:59:35.84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342.89453"/>
      <inkml:brushProperty name="anchorY" value="-1866.96497"/>
      <inkml:brushProperty name="scaleFactor" value="0.5"/>
    </inkml:brush>
  </inkml:definitions>
  <inkml:trace contextRef="#ctx0" brushRef="#br0">262 229 24575,'0'0'0,"0"-6"0,-7-1 0,-6 1 0,-6-6 0,-6-5 0,-4 2 0,-2 2 0,-1 3 0,-1 3 0,6 10 0,7 8 0,7 8 0,5 6 0,5 4 0,2 3 0,2 1 0,0 1 0,0-1 0,0 0 0,0 0 0,6-7 0,7 0 0,5-7 0,-1 1 0,11 1 0,-5 3 0,3-4 0,-5 2 0,0-5 0,2 9 0,2-5 0,1-3 0,-4-11 0,1-5 0,-5-10 0,1-2 0,2 0 0,2 1 0,-4-3 0,3 1 0,-6-4 0,3-4 0,-5-4 0,3 2 0,-4-2 0,-3-1 0,-3-3 0,3-2 0,-3-1 0,-1-1 0,5-1 0,-2 0 0,-2 0 0,-2 0 0,-2-1 0,-1 2 0,-9-1 0,-7 6 0,-6 8 0,-7 5 0,-3 6 0,-2 4 0,-2 9 0,7 7 0,-1 1 0,7 6 0,-1 3 0,6 3 0,-3 3 0,4 2 0,-3 1 0,4 1 0,2-1 0,10-6 0,10-6 0,8-8 0,7-4 0,4-5 0,4-2 0,-5-8 0,0-1 0,-7-6 0,-5-5 0,1 1 0,-4-3 0,-4-3 0,-2-3 0,-3-1 0,-2-3 0,0 0 0,-2-1 0,1 0 0,-1 0 0,-6-1 0,-6 7 0,-7 7 0,-4 7 0,-5 5 0,-2 3 0,-1 4 0,-1 0 0,6 8 0,1 0 0,0 0 0,-1 4 0,-1-1 0,-2 5 0,0 4 0,5 3 0,0 5 0,6 1 0,5 2 0,6 2 0,3-1 0,3 1 0,8-1 0,1 1 0,7-8 0,-1 1 0,4-7 0,-2 1 0,3-5 0,4-4 0,3-4 0,2-3 0,3-3 0,1-6 0,1-9 0,-6-6 0,-6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7T17:58:33.46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0 142 24575,'0'0'0,"6"0"0,8 0 0,5 0 0,0-7 0,3 1 0,2-1 0,-3-4 0,2 0 0,1 2 0,-4-4 0,1 2 0,3 2 0,-5-3 0,2 1 0,2 2 0,2 3 0,3 2 0,1 2 0,2-5 0,-5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pPr algn="l"/>
              <a:t>11/13/2024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787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073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3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585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65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465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790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00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383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627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82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pPr/>
              <a:t>11/13/2024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80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28" r:id="rId4"/>
    <p:sldLayoutId id="2147483729" r:id="rId5"/>
    <p:sldLayoutId id="2147483734" r:id="rId6"/>
    <p:sldLayoutId id="2147483730" r:id="rId7"/>
    <p:sldLayoutId id="2147483731" r:id="rId8"/>
    <p:sldLayoutId id="2147483732" r:id="rId9"/>
    <p:sldLayoutId id="2147483733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0021000@N03/1429166087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6.png"/><Relationship Id="rId18" Type="http://schemas.openxmlformats.org/officeDocument/2006/relationships/customXml" Target="../ink/ink7.xml"/><Relationship Id="rId26" Type="http://schemas.openxmlformats.org/officeDocument/2006/relationships/customXml" Target="../ink/ink11.xml"/><Relationship Id="rId39" Type="http://schemas.openxmlformats.org/officeDocument/2006/relationships/image" Target="../media/image29.png"/><Relationship Id="rId3" Type="http://schemas.openxmlformats.org/officeDocument/2006/relationships/image" Target="../media/image10.jpeg"/><Relationship Id="rId21" Type="http://schemas.openxmlformats.org/officeDocument/2006/relationships/image" Target="../media/image20.png"/><Relationship Id="rId34" Type="http://schemas.openxmlformats.org/officeDocument/2006/relationships/customXml" Target="../ink/ink15.xml"/><Relationship Id="rId42" Type="http://schemas.openxmlformats.org/officeDocument/2006/relationships/customXml" Target="../ink/ink19.xml"/><Relationship Id="rId47" Type="http://schemas.openxmlformats.org/officeDocument/2006/relationships/image" Target="../media/image33.png"/><Relationship Id="rId7" Type="http://schemas.openxmlformats.org/officeDocument/2006/relationships/image" Target="../media/image13.png"/><Relationship Id="rId12" Type="http://schemas.openxmlformats.org/officeDocument/2006/relationships/customXml" Target="../ink/ink4.xml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33" Type="http://schemas.openxmlformats.org/officeDocument/2006/relationships/image" Target="../media/image26.png"/><Relationship Id="rId38" Type="http://schemas.openxmlformats.org/officeDocument/2006/relationships/customXml" Target="../ink/ink17.xml"/><Relationship Id="rId46" Type="http://schemas.openxmlformats.org/officeDocument/2006/relationships/customXml" Target="../ink/ink21.xml"/><Relationship Id="rId2" Type="http://schemas.openxmlformats.org/officeDocument/2006/relationships/image" Target="../media/image9.jpe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29" Type="http://schemas.openxmlformats.org/officeDocument/2006/relationships/image" Target="../media/image24.png"/><Relationship Id="rId41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11" Type="http://schemas.openxmlformats.org/officeDocument/2006/relationships/image" Target="../media/image15.png"/><Relationship Id="rId24" Type="http://schemas.openxmlformats.org/officeDocument/2006/relationships/customXml" Target="../ink/ink10.xml"/><Relationship Id="rId32" Type="http://schemas.openxmlformats.org/officeDocument/2006/relationships/customXml" Target="../ink/ink14.xml"/><Relationship Id="rId37" Type="http://schemas.openxmlformats.org/officeDocument/2006/relationships/image" Target="../media/image28.png"/><Relationship Id="rId40" Type="http://schemas.openxmlformats.org/officeDocument/2006/relationships/customXml" Target="../ink/ink18.xml"/><Relationship Id="rId45" Type="http://schemas.openxmlformats.org/officeDocument/2006/relationships/image" Target="../media/image32.png"/><Relationship Id="rId5" Type="http://schemas.openxmlformats.org/officeDocument/2006/relationships/image" Target="../media/image12.jpe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customXml" Target="../ink/ink12.xml"/><Relationship Id="rId36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image" Target="../media/image19.png"/><Relationship Id="rId31" Type="http://schemas.openxmlformats.org/officeDocument/2006/relationships/image" Target="../media/image25.png"/><Relationship Id="rId44" Type="http://schemas.openxmlformats.org/officeDocument/2006/relationships/customXml" Target="../ink/ink20.xml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Relationship Id="rId27" Type="http://schemas.openxmlformats.org/officeDocument/2006/relationships/image" Target="../media/image23.png"/><Relationship Id="rId30" Type="http://schemas.openxmlformats.org/officeDocument/2006/relationships/customXml" Target="../ink/ink13.xml"/><Relationship Id="rId35" Type="http://schemas.openxmlformats.org/officeDocument/2006/relationships/image" Target="../media/image27.png"/><Relationship Id="rId43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25.xml"/><Relationship Id="rId18" Type="http://schemas.openxmlformats.org/officeDocument/2006/relationships/image" Target="../media/image47.png"/><Relationship Id="rId26" Type="http://schemas.openxmlformats.org/officeDocument/2006/relationships/image" Target="../media/image51.png"/><Relationship Id="rId3" Type="http://schemas.openxmlformats.org/officeDocument/2006/relationships/image" Target="../media/image38.jpeg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44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2" Type="http://schemas.openxmlformats.org/officeDocument/2006/relationships/image" Target="../media/image37.jpeg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customXml" Target="../ink/ink24.xml"/><Relationship Id="rId24" Type="http://schemas.openxmlformats.org/officeDocument/2006/relationships/image" Target="../media/image50.png"/><Relationship Id="rId5" Type="http://schemas.openxmlformats.org/officeDocument/2006/relationships/image" Target="../media/image40.jpeg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10" Type="http://schemas.openxmlformats.org/officeDocument/2006/relationships/image" Target="../media/image43.png"/><Relationship Id="rId19" Type="http://schemas.openxmlformats.org/officeDocument/2006/relationships/customXml" Target="../ink/ink28.xml"/><Relationship Id="rId4" Type="http://schemas.openxmlformats.org/officeDocument/2006/relationships/image" Target="../media/image39.jpeg"/><Relationship Id="rId9" Type="http://schemas.openxmlformats.org/officeDocument/2006/relationships/customXml" Target="../ink/ink23.xml"/><Relationship Id="rId14" Type="http://schemas.openxmlformats.org/officeDocument/2006/relationships/image" Target="../media/image45.png"/><Relationship Id="rId22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59.png"/><Relationship Id="rId3" Type="http://schemas.openxmlformats.org/officeDocument/2006/relationships/image" Target="../media/image53.jpeg"/><Relationship Id="rId7" Type="http://schemas.openxmlformats.org/officeDocument/2006/relationships/image" Target="../media/image56.png"/><Relationship Id="rId12" Type="http://schemas.openxmlformats.org/officeDocument/2006/relationships/customXml" Target="../ink/ink35.xml"/><Relationship Id="rId17" Type="http://schemas.openxmlformats.org/officeDocument/2006/relationships/image" Target="../media/image61.png"/><Relationship Id="rId2" Type="http://schemas.openxmlformats.org/officeDocument/2006/relationships/image" Target="../media/image52.jpeg"/><Relationship Id="rId16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11" Type="http://schemas.openxmlformats.org/officeDocument/2006/relationships/image" Target="../media/image58.png"/><Relationship Id="rId5" Type="http://schemas.openxmlformats.org/officeDocument/2006/relationships/image" Target="../media/image55.jpeg"/><Relationship Id="rId15" Type="http://schemas.openxmlformats.org/officeDocument/2006/relationships/image" Target="../media/image60.png"/><Relationship Id="rId10" Type="http://schemas.openxmlformats.org/officeDocument/2006/relationships/customXml" Target="../ink/ink34.xml"/><Relationship Id="rId4" Type="http://schemas.openxmlformats.org/officeDocument/2006/relationships/image" Target="../media/image54.jpeg"/><Relationship Id="rId9" Type="http://schemas.openxmlformats.org/officeDocument/2006/relationships/image" Target="../media/image57.png"/><Relationship Id="rId14" Type="http://schemas.openxmlformats.org/officeDocument/2006/relationships/customXml" Target="../ink/ink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42.xml"/><Relationship Id="rId18" Type="http://schemas.openxmlformats.org/officeDocument/2006/relationships/image" Target="../media/image71.png"/><Relationship Id="rId26" Type="http://schemas.openxmlformats.org/officeDocument/2006/relationships/image" Target="../media/image75.png"/><Relationship Id="rId3" Type="http://schemas.openxmlformats.org/officeDocument/2006/relationships/image" Target="../media/image63.jpeg"/><Relationship Id="rId21" Type="http://schemas.openxmlformats.org/officeDocument/2006/relationships/customXml" Target="../ink/ink46.xml"/><Relationship Id="rId7" Type="http://schemas.openxmlformats.org/officeDocument/2006/relationships/customXml" Target="../ink/ink39.xml"/><Relationship Id="rId12" Type="http://schemas.openxmlformats.org/officeDocument/2006/relationships/image" Target="../media/image68.png"/><Relationship Id="rId17" Type="http://schemas.openxmlformats.org/officeDocument/2006/relationships/customXml" Target="../ink/ink44.xml"/><Relationship Id="rId25" Type="http://schemas.openxmlformats.org/officeDocument/2006/relationships/customXml" Target="../ink/ink48.xml"/><Relationship Id="rId2" Type="http://schemas.openxmlformats.org/officeDocument/2006/relationships/image" Target="../media/image62.jpeg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customXml" Target="../ink/ink41.xml"/><Relationship Id="rId24" Type="http://schemas.openxmlformats.org/officeDocument/2006/relationships/image" Target="../media/image74.png"/><Relationship Id="rId5" Type="http://schemas.openxmlformats.org/officeDocument/2006/relationships/customXml" Target="../ink/ink38.xml"/><Relationship Id="rId15" Type="http://schemas.openxmlformats.org/officeDocument/2006/relationships/customXml" Target="../ink/ink43.xml"/><Relationship Id="rId23" Type="http://schemas.openxmlformats.org/officeDocument/2006/relationships/customXml" Target="../ink/ink47.xml"/><Relationship Id="rId28" Type="http://schemas.openxmlformats.org/officeDocument/2006/relationships/image" Target="../media/image76.png"/><Relationship Id="rId10" Type="http://schemas.openxmlformats.org/officeDocument/2006/relationships/image" Target="../media/image67.png"/><Relationship Id="rId19" Type="http://schemas.openxmlformats.org/officeDocument/2006/relationships/customXml" Target="../ink/ink45.xml"/><Relationship Id="rId4" Type="http://schemas.openxmlformats.org/officeDocument/2006/relationships/image" Target="../media/image64.jpeg"/><Relationship Id="rId9" Type="http://schemas.openxmlformats.org/officeDocument/2006/relationships/customXml" Target="../ink/ink40.xml"/><Relationship Id="rId14" Type="http://schemas.openxmlformats.org/officeDocument/2006/relationships/image" Target="../media/image69.png"/><Relationship Id="rId22" Type="http://schemas.openxmlformats.org/officeDocument/2006/relationships/image" Target="../media/image73.png"/><Relationship Id="rId27" Type="http://schemas.openxmlformats.org/officeDocument/2006/relationships/customXml" Target="../ink/ink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ia aperta, natura, Formazione costiera e oceanica, acqua&#10;&#10;Descrizione generata automaticamente">
            <a:extLst>
              <a:ext uri="{FF2B5EF4-FFF2-40B4-BE49-F238E27FC236}">
                <a16:creationId xmlns:a16="http://schemas.microsoft.com/office/drawing/2014/main" xmlns="" id="{A0B56F74-1C17-33B8-5C2C-BCC239871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2403"/>
            <a:ext cx="12192000" cy="68420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B81C8AB-BDE4-A3B0-DD79-3666CD33BE72}"/>
              </a:ext>
            </a:extLst>
          </p:cNvPr>
          <p:cNvSpPr txBox="1"/>
          <p:nvPr/>
        </p:nvSpPr>
        <p:spPr>
          <a:xfrm>
            <a:off x="0" y="6627168"/>
            <a:ext cx="10563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www.flickr.com/photos/100021000@N03/14291660872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/3.0/"/>
              </a:rPr>
              <a:t>CC BY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xmlns="" val="3375235699"/>
      </p:ext>
    </p:extLst>
  </p:cSld>
  <p:clrMapOvr>
    <a:masterClrMapping/>
  </p:clrMapOvr>
  <p:transition spd="slow" advTm="13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Rectangle 155">
            <a:extLst>
              <a:ext uri="{FF2B5EF4-FFF2-40B4-BE49-F238E27FC236}">
                <a16:creationId xmlns:a16="http://schemas.microsoft.com/office/drawing/2014/main" xmlns="" id="{4F63D497-0210-4FF1-ABD0-8D0DDBFBD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xmlns="" id="{91DED2AF-86BC-49AA-AA91-878F7B607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825688"/>
            <a:ext cx="1009935" cy="2603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mmagine 54" descr="Immagine che contiene testo, Arte bambini, illustrazione, disegno&#10;&#10;Descrizione generata automaticamente">
            <a:extLst>
              <a:ext uri="{FF2B5EF4-FFF2-40B4-BE49-F238E27FC236}">
                <a16:creationId xmlns:a16="http://schemas.microsoft.com/office/drawing/2014/main" xmlns="" id="{10E52F81-2FE8-FB26-43FA-94998E803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8" r="18387" b="-3"/>
          <a:stretch/>
        </p:blipFill>
        <p:spPr>
          <a:xfrm>
            <a:off x="3947627" y="880600"/>
            <a:ext cx="2835323" cy="2530211"/>
          </a:xfrm>
          <a:prstGeom prst="rect">
            <a:avLst/>
          </a:prstGeom>
        </p:spPr>
      </p:pic>
      <p:pic>
        <p:nvPicPr>
          <p:cNvPr id="6" name="Immagine 5" descr="Immagine che contiene testo, Arte bambini, dipinto, arte&#10;&#10;Descrizione generata automaticamente">
            <a:extLst>
              <a:ext uri="{FF2B5EF4-FFF2-40B4-BE49-F238E27FC236}">
                <a16:creationId xmlns:a16="http://schemas.microsoft.com/office/drawing/2014/main" xmlns="" id="{D0C5C1BA-E5DE-05AC-615D-39B873923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83" b="1"/>
          <a:stretch/>
        </p:blipFill>
        <p:spPr>
          <a:xfrm>
            <a:off x="6897351" y="23675"/>
            <a:ext cx="5281857" cy="3381381"/>
          </a:xfrm>
          <a:prstGeom prst="rect">
            <a:avLst/>
          </a:prstGeom>
        </p:spPr>
      </p:pic>
      <p:pic>
        <p:nvPicPr>
          <p:cNvPr id="49" name="Immagine 48" descr="Immagine che contiene muro, interno, arte, dipinto&#10;&#10;Descrizione generata automaticamente">
            <a:extLst>
              <a:ext uri="{FF2B5EF4-FFF2-40B4-BE49-F238E27FC236}">
                <a16:creationId xmlns:a16="http://schemas.microsoft.com/office/drawing/2014/main" xmlns="" id="{C1946EAA-593B-2131-FF30-F5C4F29C2C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51" b="-3"/>
          <a:stretch/>
        </p:blipFill>
        <p:spPr>
          <a:xfrm>
            <a:off x="1070774" y="3437663"/>
            <a:ext cx="5748977" cy="3420334"/>
          </a:xfrm>
          <a:prstGeom prst="rect">
            <a:avLst/>
          </a:prstGeom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xmlns="" id="{43E9F331-5F10-4308-8012-10285B6BD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2798" y="3438099"/>
            <a:ext cx="5369202" cy="26339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5AD6355-F8E2-C883-7C4C-41CD73DB5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2793" y="3649649"/>
            <a:ext cx="4367429" cy="138144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it-IT" sz="3100" dirty="0">
                <a:solidFill>
                  <a:schemeClr val="bg1"/>
                </a:solidFill>
              </a:rPr>
              <a:t>e...le...menti...in circolo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299C9501-B9DD-FFC3-1388-F24B0390C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7932" y="5114880"/>
            <a:ext cx="5287129" cy="762928"/>
          </a:xfrm>
        </p:spPr>
        <p:txBody>
          <a:bodyPr anchor="t">
            <a:noAutofit/>
          </a:bodyPr>
          <a:lstStyle/>
          <a:p>
            <a:r>
              <a:rPr lang="it-IT" sz="1800" dirty="0">
                <a:solidFill>
                  <a:schemeClr val="bg1"/>
                </a:solidFill>
              </a:rPr>
              <a:t>A. s. 2023/24 Infanzia Colibrì sez. A-B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ED65A3A7-4368-4D89-B82E-0E7393F237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xmlns="" id="{9809BFEA-209F-421D-80D2-58DB8AADE5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419907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xmlns="" id="{7C157EA4-3AC3-4EE0-9300-622272F93D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xmlns="" id="{2F52E303-91FC-43F3-8DF0-B9924F28E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25686"/>
            <a:ext cx="6858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xmlns="" id="{3C065688-AC4D-4170-857A-1F5B050D89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609054" y="2119562"/>
            <a:ext cx="265176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D11FDF0-4CB4-4403-13E1-46ED6FECC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349" y="907450"/>
            <a:ext cx="2835323" cy="251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0685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4500" advTm="7000">
        <p15:prstTrans prst="curtains"/>
      </p:transition>
    </mc:Choice>
    <mc:Fallback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ED69555-EE48-4B19-812B-4E1068DBF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6B72EEBA-3A5D-41CE-8465-A45A0F656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xmlns="" id="{CA22F210-7186-4074-94C5-FAD2C2EB1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F2EAB6D7-610A-49F1-925C-910CC492FB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6764" y="0"/>
            <a:ext cx="1118523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7ED93057-B056-4D1D-B0DA-F1619DAAF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83BA675-2CD1-A2FB-BC1E-1EB4EF83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103" y="1064632"/>
            <a:ext cx="4797502" cy="164676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en-US" sz="4000" b="0" cap="all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Elemento</a:t>
            </a:r>
            <a:r>
              <a:rPr lang="en-US" sz="4000" b="0" cap="al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ARIA: </a:t>
            </a:r>
            <a:r>
              <a:rPr lang="en-US" sz="2000" b="0" cap="al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col </a:t>
            </a:r>
            <a:r>
              <a:rPr lang="en-US" sz="2000" b="0" cap="all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metodo</a:t>
            </a:r>
            <a:r>
              <a:rPr lang="en-US" sz="2000" b="0" cap="al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0" cap="all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Venturelli</a:t>
            </a:r>
            <a:r>
              <a:rPr lang="en-US" sz="2000" b="0" cap="al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0" cap="all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creo</a:t>
            </a:r>
            <a:r>
              <a:rPr lang="en-US" sz="2000" b="0" cap="al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0" cap="all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vortici</a:t>
            </a:r>
            <a:r>
              <a:rPr lang="en-US" sz="2000" b="0" cap="al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in </a:t>
            </a:r>
            <a:r>
              <a:rPr lang="en-US" sz="2000" b="0" cap="all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verticale</a:t>
            </a:r>
            <a:r>
              <a:rPr lang="en-US" sz="2000" b="0" cap="al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000" b="0" cap="all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orizzontale</a:t>
            </a:r>
            <a:r>
              <a:rPr lang="en-US" sz="2000" b="0" cap="al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e a terra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F5B41592-BC5E-4AE2-8CA7-91C73FD8F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CB574A3D-9991-4D4A-91DF-0D0DE47DB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magine 14" descr="Immagine che contiene interno, panno, Biancheria, textile&#10;&#10;Descrizione generata automaticamente">
            <a:extLst>
              <a:ext uri="{FF2B5EF4-FFF2-40B4-BE49-F238E27FC236}">
                <a16:creationId xmlns:a16="http://schemas.microsoft.com/office/drawing/2014/main" xmlns="" id="{F4EDF56F-08A7-4AAB-FEA7-EC0E84CFD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8292" y="522434"/>
            <a:ext cx="3178840" cy="2384130"/>
          </a:xfrm>
          <a:prstGeom prst="rect">
            <a:avLst/>
          </a:prstGeom>
        </p:spPr>
      </p:pic>
      <p:pic>
        <p:nvPicPr>
          <p:cNvPr id="7" name="Immagine 6" descr="Immagine che contiene testo, calzature, vestiti, lavagna&#10;&#10;Descrizione generata automaticamente">
            <a:extLst>
              <a:ext uri="{FF2B5EF4-FFF2-40B4-BE49-F238E27FC236}">
                <a16:creationId xmlns:a16="http://schemas.microsoft.com/office/drawing/2014/main" xmlns="" id="{C14ED50E-DDDE-8794-A9AD-57F8821A0D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3" b="-1"/>
          <a:stretch/>
        </p:blipFill>
        <p:spPr>
          <a:xfrm>
            <a:off x="1971141" y="3889019"/>
            <a:ext cx="4488750" cy="2470838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9B986E1E-DEE3-4E67-92C7-D1AE1EE79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5200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A0A2A356-639E-4340-ACBF-9DF27BFE0C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3424" y="3396996"/>
            <a:ext cx="4608576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Arte bambini, disegno, arte, interno&#10;&#10;Descrizione generata automaticamente">
            <a:extLst>
              <a:ext uri="{FF2B5EF4-FFF2-40B4-BE49-F238E27FC236}">
                <a16:creationId xmlns:a16="http://schemas.microsoft.com/office/drawing/2014/main" xmlns="" id="{F04CB3B9-392A-C211-08D1-D84AB8014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352" t="316" r="18352" b="-316"/>
          <a:stretch/>
        </p:blipFill>
        <p:spPr>
          <a:xfrm rot="5400000">
            <a:off x="8030798" y="3725436"/>
            <a:ext cx="3743412" cy="210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465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Tm="7000">
        <p15:prstTrans prst="wind"/>
      </p:transition>
    </mc:Choice>
    <mc:Fallback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1ED69555-EE48-4B19-812B-4E1068DBF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0" name="Rectangle 68">
            <a:extLst>
              <a:ext uri="{FF2B5EF4-FFF2-40B4-BE49-F238E27FC236}">
                <a16:creationId xmlns:a16="http://schemas.microsoft.com/office/drawing/2014/main" xmlns="" id="{6B72EEBA-3A5D-41CE-8465-A45A0F656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1" name="Rectangle 70">
            <a:extLst>
              <a:ext uri="{FF2B5EF4-FFF2-40B4-BE49-F238E27FC236}">
                <a16:creationId xmlns:a16="http://schemas.microsoft.com/office/drawing/2014/main" xmlns="" id="{EA164D6B-6878-4B9F-A2D0-985D39B17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72">
            <a:extLst>
              <a:ext uri="{FF2B5EF4-FFF2-40B4-BE49-F238E27FC236}">
                <a16:creationId xmlns:a16="http://schemas.microsoft.com/office/drawing/2014/main" xmlns="" id="{362F176A-9349-4CD7-8042-59C0200C8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74">
            <a:extLst>
              <a:ext uri="{FF2B5EF4-FFF2-40B4-BE49-F238E27FC236}">
                <a16:creationId xmlns:a16="http://schemas.microsoft.com/office/drawing/2014/main" xmlns="" id="{064738AB-B6BE-4867-889A-52CE4AC8D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734424-BAEA-172B-FD82-78B354F0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3300" b="0" cap="al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ARIA: la </a:t>
            </a:r>
            <a:r>
              <a:rPr lang="en-US" sz="3300" b="0" cap="all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sua</a:t>
            </a:r>
            <a:r>
              <a:rPr lang="en-US" sz="3300" b="0" cap="al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300" b="0" cap="all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leggerezza</a:t>
            </a:r>
            <a:r>
              <a:rPr lang="en-US" sz="3300" b="0" cap="all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e </a:t>
            </a:r>
            <a:r>
              <a:rPr lang="en-US" sz="3300" b="0" cap="all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avvolgenza</a:t>
            </a:r>
            <a:endParaRPr lang="en-US" sz="3300" b="0" cap="all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 descr="Immagine che contiene vestiti, pallone, Viso umano, persona&#10;&#10;Descrizione generata automaticamente">
            <a:extLst>
              <a:ext uri="{FF2B5EF4-FFF2-40B4-BE49-F238E27FC236}">
                <a16:creationId xmlns:a16="http://schemas.microsoft.com/office/drawing/2014/main" xmlns="" id="{42040A83-E67C-B3C7-BFF7-CD147B7FCC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62" r="1" b="38343"/>
          <a:stretch/>
        </p:blipFill>
        <p:spPr>
          <a:xfrm>
            <a:off x="4673592" y="1057275"/>
            <a:ext cx="3753016" cy="2530630"/>
          </a:xfrm>
          <a:prstGeom prst="rect">
            <a:avLst/>
          </a:prstGeom>
        </p:spPr>
      </p:pic>
      <p:pic>
        <p:nvPicPr>
          <p:cNvPr id="8" name="Segnaposto contenuto 7" descr="Immagine che contiene vestiti, calzature, persona, interno&#10;&#10;Descrizione generata automaticamente">
            <a:extLst>
              <a:ext uri="{FF2B5EF4-FFF2-40B4-BE49-F238E27FC236}">
                <a16:creationId xmlns:a16="http://schemas.microsoft.com/office/drawing/2014/main" xmlns="" id="{B7F6E97D-481E-22E0-89B8-BB6AEEF9DC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05" b="27573"/>
          <a:stretch/>
        </p:blipFill>
        <p:spPr>
          <a:xfrm>
            <a:off x="8464800" y="1074544"/>
            <a:ext cx="3727200" cy="2530631"/>
          </a:xfrm>
          <a:prstGeom prst="rect">
            <a:avLst/>
          </a:prstGeom>
        </p:spPr>
      </p:pic>
      <p:sp>
        <p:nvSpPr>
          <p:cNvPr id="94" name="Rectangle 76">
            <a:extLst>
              <a:ext uri="{FF2B5EF4-FFF2-40B4-BE49-F238E27FC236}">
                <a16:creationId xmlns:a16="http://schemas.microsoft.com/office/drawing/2014/main" xmlns="" id="{4E9A171F-91A7-42F8-B25C-E38B244E7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 descr="Immagine che contiene vestiti, calzature, persona, jeans&#10;&#10;Descrizione generata automaticamente">
            <a:extLst>
              <a:ext uri="{FF2B5EF4-FFF2-40B4-BE49-F238E27FC236}">
                <a16:creationId xmlns:a16="http://schemas.microsoft.com/office/drawing/2014/main" xmlns="" id="{BB4B59F9-F009-F0C8-03DF-53656EE030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78" b="24349"/>
          <a:stretch/>
        </p:blipFill>
        <p:spPr>
          <a:xfrm>
            <a:off x="4665714" y="3636844"/>
            <a:ext cx="3753016" cy="2490624"/>
          </a:xfrm>
          <a:prstGeom prst="rect">
            <a:avLst/>
          </a:prstGeom>
        </p:spPr>
      </p:pic>
      <p:pic>
        <p:nvPicPr>
          <p:cNvPr id="6" name="Segnaposto contenuto 5" descr="Immagine che contiene calzature, vestiti, persona, Danza&#10;&#10;Descrizione generata automaticamente">
            <a:extLst>
              <a:ext uri="{FF2B5EF4-FFF2-40B4-BE49-F238E27FC236}">
                <a16:creationId xmlns:a16="http://schemas.microsoft.com/office/drawing/2014/main" xmlns="" id="{B0409D50-A9C0-8AA6-B050-E6FA8079D5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4" r="-4" b="9924"/>
          <a:stretch/>
        </p:blipFill>
        <p:spPr>
          <a:xfrm>
            <a:off x="8459104" y="3605175"/>
            <a:ext cx="3747360" cy="2514239"/>
          </a:xfrm>
          <a:prstGeom prst="rect">
            <a:avLst/>
          </a:prstGeom>
        </p:spPr>
      </p:pic>
      <p:sp>
        <p:nvSpPr>
          <p:cNvPr id="95" name="Rectangle 78">
            <a:extLst>
              <a:ext uri="{FF2B5EF4-FFF2-40B4-BE49-F238E27FC236}">
                <a16:creationId xmlns:a16="http://schemas.microsoft.com/office/drawing/2014/main" xmlns="" id="{985AAE23-FCB6-4663-907C-0110B0FDC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167615"/>
            <a:ext cx="4603482" cy="690385"/>
          </a:xfrm>
          <a:prstGeom prst="rect">
            <a:avLst/>
          </a:prstGeom>
          <a:solidFill>
            <a:schemeClr val="bg2">
              <a:lumMod val="9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80">
            <a:extLst>
              <a:ext uri="{FF2B5EF4-FFF2-40B4-BE49-F238E27FC236}">
                <a16:creationId xmlns:a16="http://schemas.microsoft.com/office/drawing/2014/main" xmlns="" id="{57851D67-7085-40E2-B146-F91433A28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7344" y="6123441"/>
            <a:ext cx="7534656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82">
            <a:extLst>
              <a:ext uri="{FF2B5EF4-FFF2-40B4-BE49-F238E27FC236}">
                <a16:creationId xmlns:a16="http://schemas.microsoft.com/office/drawing/2014/main" xmlns="" id="{9C969C2C-E7E3-4052-87D4-61E733EC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84">
            <a:extLst>
              <a:ext uri="{FF2B5EF4-FFF2-40B4-BE49-F238E27FC236}">
                <a16:creationId xmlns:a16="http://schemas.microsoft.com/office/drawing/2014/main" xmlns="" id="{7C60369F-A41B-4D6E-8990-30E2715C5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136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6A898E0-0F1C-4CD6-BBAB-3A481A2F02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00792" y="1057665"/>
            <a:ext cx="64008" cy="5065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19F71D3E-0832-4789-A561-3A3C31901C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200" y="3572836"/>
            <a:ext cx="75438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0A05B93D-93A7-A997-D227-2B3C5B256C19}"/>
                  </a:ext>
                </a:extLst>
              </p14:cNvPr>
              <p14:cNvContentPartPr/>
              <p14:nvPr/>
            </p14:nvContentPartPr>
            <p14:xfrm>
              <a:off x="8685360" y="1885410"/>
              <a:ext cx="151920" cy="23868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A05B93D-93A7-A997-D227-2B3C5B256C1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676360" y="1876770"/>
                <a:ext cx="16956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31E389BE-705A-6F22-2030-15D773C468A2}"/>
                  </a:ext>
                </a:extLst>
              </p14:cNvPr>
              <p14:cNvContentPartPr/>
              <p14:nvPr/>
            </p14:nvContentPartPr>
            <p14:xfrm>
              <a:off x="9084960" y="1691010"/>
              <a:ext cx="134640" cy="183960"/>
            </p14:xfrm>
          </p:contentPart>
        </mc:Choice>
        <mc:Fallback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31E389BE-705A-6F22-2030-15D773C468A2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075960" y="1682370"/>
                <a:ext cx="1522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DEBB71AF-B4E3-74C3-6A81-C3FEA84AA9C8}"/>
                  </a:ext>
                </a:extLst>
              </p14:cNvPr>
              <p14:cNvContentPartPr/>
              <p14:nvPr/>
            </p14:nvContentPartPr>
            <p14:xfrm>
              <a:off x="9520560" y="2056410"/>
              <a:ext cx="276480" cy="276480"/>
            </p14:xfrm>
          </p:contentPart>
        </mc:Choice>
        <mc:Fallback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EBB71AF-B4E3-74C3-6A81-C3FEA84AA9C8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511560" y="2047770"/>
                <a:ext cx="29412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F49639B2-2969-50F0-238C-D32924DBFC97}"/>
                  </a:ext>
                </a:extLst>
              </p14:cNvPr>
              <p14:cNvContentPartPr/>
              <p14:nvPr/>
            </p14:nvContentPartPr>
            <p14:xfrm>
              <a:off x="10342800" y="1621170"/>
              <a:ext cx="169920" cy="198000"/>
            </p14:xfrm>
          </p:contentPart>
        </mc:Choice>
        <mc:Fallback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49639B2-2969-50F0-238C-D32924DBFC9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334160" y="1612170"/>
                <a:ext cx="1875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0EDD1967-8DF8-DB1D-660A-3D47E00CE274}"/>
                  </a:ext>
                </a:extLst>
              </p14:cNvPr>
              <p14:cNvContentPartPr/>
              <p14:nvPr/>
            </p14:nvContentPartPr>
            <p14:xfrm>
              <a:off x="11736000" y="2399130"/>
              <a:ext cx="173880" cy="137520"/>
            </p14:xfrm>
          </p:contentPart>
        </mc:Choice>
        <mc:Fallback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EDD1967-8DF8-DB1D-660A-3D47E00CE27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1727360" y="2390490"/>
                <a:ext cx="1915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C5B7F6A8-EBFE-B227-36AD-A233F869F4F4}"/>
                  </a:ext>
                </a:extLst>
              </p14:cNvPr>
              <p14:cNvContentPartPr/>
              <p14:nvPr/>
            </p14:nvContentPartPr>
            <p14:xfrm>
              <a:off x="11557800" y="4205970"/>
              <a:ext cx="20880" cy="900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C5B7F6A8-EBFE-B227-36AD-A233F869F4F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1548800" y="4196970"/>
                <a:ext cx="385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8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AE0512C7-565E-AF80-1F4F-58925563600F}"/>
                  </a:ext>
                </a:extLst>
              </p14:cNvPr>
              <p14:cNvContentPartPr/>
              <p14:nvPr/>
            </p14:nvContentPartPr>
            <p14:xfrm>
              <a:off x="11509200" y="4055850"/>
              <a:ext cx="183600" cy="162360"/>
            </p14:xfrm>
          </p:contentPart>
        </mc:Choice>
        <mc:Fallback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AE0512C7-565E-AF80-1F4F-58925563600F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1500200" y="4047210"/>
                <a:ext cx="2012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0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DA7D364A-EEA1-0726-81FB-A9AE09562B4B}"/>
                  </a:ext>
                </a:extLst>
              </p14:cNvPr>
              <p14:cNvContentPartPr/>
              <p14:nvPr/>
            </p14:nvContentPartPr>
            <p14:xfrm>
              <a:off x="4854960" y="3712050"/>
              <a:ext cx="220320" cy="24840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A7D364A-EEA1-0726-81FB-A9AE09562B4B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4846320" y="3703410"/>
                <a:ext cx="237960" cy="26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o 22">
            <a:extLst>
              <a:ext uri="{FF2B5EF4-FFF2-40B4-BE49-F238E27FC236}">
                <a16:creationId xmlns:a16="http://schemas.microsoft.com/office/drawing/2014/main" xmlns="" id="{50880D7E-B61D-1C35-6E8E-23A33A0AE7CE}"/>
              </a:ext>
            </a:extLst>
          </p:cNvPr>
          <p:cNvGrpSpPr/>
          <p:nvPr/>
        </p:nvGrpSpPr>
        <p:grpSpPr>
          <a:xfrm>
            <a:off x="8629200" y="1965690"/>
            <a:ext cx="171720" cy="57240"/>
            <a:chOff x="8629200" y="1965690"/>
            <a:chExt cx="171720" cy="572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2">
              <p14:nvContentPartPr>
                <p14:cNvPr id="4" name="Input penna 3">
                  <a:extLst>
                    <a:ext uri="{FF2B5EF4-FFF2-40B4-BE49-F238E27FC236}">
                      <a16:creationId xmlns:a16="http://schemas.microsoft.com/office/drawing/2014/main" id="{44E3F89A-E792-35C4-ED76-D832926BC6CD}"/>
                    </a:ext>
                  </a:extLst>
                </p14:cNvPr>
                <p14:cNvContentPartPr/>
                <p14:nvPr/>
              </p14:nvContentPartPr>
              <p14:xfrm>
                <a:off x="8629200" y="1971810"/>
                <a:ext cx="158040" cy="51120"/>
              </p14:xfrm>
            </p:contentPart>
          </mc:Choice>
          <mc:Fallback>
            <p:pic>
              <p:nvPicPr>
                <p:cNvPr id="4" name="Input penna 3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44E3F89A-E792-35C4-ED76-D832926BC6CD}"/>
                    </a:ext>
                  </a:extLst>
                </p:cNvPr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8620200" y="1962810"/>
                  <a:ext cx="175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4">
              <p14:nvContentPartPr>
                <p14:cNvPr id="5" name="Input penna 4">
                  <a:extLst>
                    <a:ext uri="{FF2B5EF4-FFF2-40B4-BE49-F238E27FC236}">
                      <a16:creationId xmlns:a16="http://schemas.microsoft.com/office/drawing/2014/main" id="{C9FDDD45-F5E3-18CE-53FD-74D83475CD48}"/>
                    </a:ext>
                  </a:extLst>
                </p14:cNvPr>
                <p14:cNvContentPartPr/>
                <p14:nvPr/>
              </p14:nvContentPartPr>
              <p14:xfrm>
                <a:off x="8709480" y="2011410"/>
                <a:ext cx="360" cy="360"/>
              </p14:xfrm>
            </p:contentPart>
          </mc:Choice>
          <mc:Fallback>
            <p:pic>
              <p:nvPicPr>
                <p:cNvPr id="5" name="Input penna 4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C9FDDD45-F5E3-18CE-53FD-74D83475CD48}"/>
                    </a:ext>
                  </a:extLst>
                </p:cNvPr>
                <p:cNvPicPr/>
                <p:nvPr/>
              </p:nvPicPr>
              <p:blipFill>
                <a:blip r:embed="rId25" cstate="print"/>
                <a:stretch>
                  <a:fillRect/>
                </a:stretch>
              </p:blipFill>
              <p:spPr>
                <a:xfrm>
                  <a:off x="8700840" y="20024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6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DE8D4381-5AFC-1ACE-524C-9F918246D4CF}"/>
                    </a:ext>
                  </a:extLst>
                </p14:cNvPr>
                <p14:cNvContentPartPr/>
                <p14:nvPr/>
              </p14:nvContentPartPr>
              <p14:xfrm>
                <a:off x="8709480" y="1965690"/>
                <a:ext cx="360" cy="360"/>
              </p14:xfrm>
            </p:contentPart>
          </mc:Choice>
          <mc:Fallback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DE8D4381-5AFC-1ACE-524C-9F918246D4CF}"/>
                    </a:ext>
                  </a:extLst>
                </p:cNvPr>
                <p:cNvPicPr/>
                <p:nvPr/>
              </p:nvPicPr>
              <p:blipFill>
                <a:blip r:embed="rId27" cstate="print"/>
                <a:stretch>
                  <a:fillRect/>
                </a:stretch>
              </p:blipFill>
              <p:spPr>
                <a:xfrm>
                  <a:off x="8700840" y="19566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8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887AAE73-AA78-A44D-4390-43E78CC3EC52}"/>
                    </a:ext>
                  </a:extLst>
                </p14:cNvPr>
                <p14:cNvContentPartPr/>
                <p14:nvPr/>
              </p14:nvContentPartPr>
              <p14:xfrm>
                <a:off x="8709480" y="1965690"/>
                <a:ext cx="360" cy="360"/>
              </p14:xfrm>
            </p:contentPart>
          </mc:Choice>
          <mc:Fallback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887AAE73-AA78-A44D-4390-43E78CC3EC52}"/>
                    </a:ext>
                  </a:extLst>
                </p:cNvPr>
                <p:cNvPicPr/>
                <p:nvPr/>
              </p:nvPicPr>
              <p:blipFill>
                <a:blip r:embed="rId29" cstate="print"/>
                <a:stretch>
                  <a:fillRect/>
                </a:stretch>
              </p:blipFill>
              <p:spPr>
                <a:xfrm>
                  <a:off x="8700840" y="19566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30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7171EA62-71E0-E738-634A-2C8B5D73C20A}"/>
                    </a:ext>
                  </a:extLst>
                </p14:cNvPr>
                <p14:cNvContentPartPr/>
                <p14:nvPr/>
              </p14:nvContentPartPr>
              <p14:xfrm>
                <a:off x="8699760" y="2022570"/>
                <a:ext cx="101160" cy="360"/>
              </p14:xfrm>
            </p:contentPart>
          </mc:Choice>
          <mc:Fallback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7171EA62-71E0-E738-634A-2C8B5D73C20A}"/>
                    </a:ext>
                  </a:extLst>
                </p:cNvPr>
                <p:cNvPicPr/>
                <p:nvPr/>
              </p:nvPicPr>
              <p:blipFill>
                <a:blip r:embed="rId31" cstate="print"/>
                <a:stretch>
                  <a:fillRect/>
                </a:stretch>
              </p:blipFill>
              <p:spPr>
                <a:xfrm>
                  <a:off x="8637120" y="1959930"/>
                  <a:ext cx="2268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2">
            <p14:nvContentPartPr>
              <p14:cNvPr id="24" name="Input penna 23">
                <a:extLst>
                  <a:ext uri="{FF2B5EF4-FFF2-40B4-BE49-F238E27FC236}">
                    <a16:creationId xmlns:a16="http://schemas.microsoft.com/office/drawing/2014/main" id="{F5345894-28B4-B71A-31FE-BCE874A027DD}"/>
                  </a:ext>
                </a:extLst>
              </p14:cNvPr>
              <p14:cNvContentPartPr/>
              <p14:nvPr/>
            </p14:nvContentPartPr>
            <p14:xfrm>
              <a:off x="10407960" y="1679850"/>
              <a:ext cx="16200" cy="35280"/>
            </p14:xfrm>
          </p:contentPart>
        </mc:Choice>
        <mc:Fallback>
          <p:pic>
            <p:nvPicPr>
              <p:cNvPr id="24" name="Input penna 2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5345894-28B4-B71A-31FE-BCE874A027DD}"/>
                  </a:ext>
                </a:extLst>
              </p:cNvPr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10344960" y="1617210"/>
                <a:ext cx="141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4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947D7A4C-D408-0EE9-BE4E-D20EBA34A5A0}"/>
                  </a:ext>
                </a:extLst>
              </p14:cNvPr>
              <p14:cNvContentPartPr/>
              <p14:nvPr/>
            </p14:nvContentPartPr>
            <p14:xfrm>
              <a:off x="9566640" y="2161530"/>
              <a:ext cx="160920" cy="12636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47D7A4C-D408-0EE9-BE4E-D20EBA34A5A0}"/>
                  </a:ext>
                </a:extLst>
              </p:cNvPr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9503640" y="2098890"/>
                <a:ext cx="2865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6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13F673D8-7531-E5E5-65C3-652614A43A6E}"/>
                  </a:ext>
                </a:extLst>
              </p14:cNvPr>
              <p14:cNvContentPartPr/>
              <p14:nvPr/>
            </p14:nvContentPartPr>
            <p14:xfrm>
              <a:off x="11717640" y="2467890"/>
              <a:ext cx="90000" cy="1260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3F673D8-7531-E5E5-65C3-652614A43A6E}"/>
                  </a:ext>
                </a:extLst>
              </p:cNvPr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11654640" y="2405250"/>
                <a:ext cx="2156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8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75BFF126-1062-D3D4-4CCD-DE5FC1A386C4}"/>
                  </a:ext>
                </a:extLst>
              </p14:cNvPr>
              <p14:cNvContentPartPr/>
              <p14:nvPr/>
            </p14:nvContentPartPr>
            <p14:xfrm>
              <a:off x="11532600" y="1576890"/>
              <a:ext cx="360" cy="36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75BFF126-1062-D3D4-4CCD-DE5FC1A386C4}"/>
                  </a:ext>
                </a:extLst>
              </p:cNvPr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11469960" y="151389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0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59910BDC-9B79-B881-E564-DC48047BBE50}"/>
                  </a:ext>
                </a:extLst>
              </p14:cNvPr>
              <p14:cNvContentPartPr/>
              <p14:nvPr/>
            </p14:nvContentPartPr>
            <p14:xfrm>
              <a:off x="11932560" y="3039930"/>
              <a:ext cx="5040" cy="36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59910BDC-9B79-B881-E564-DC48047BBE50}"/>
                  </a:ext>
                </a:extLst>
              </p:cNvPr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11869920" y="2977290"/>
                <a:ext cx="130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2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ECC85D82-1575-EFD8-81B1-40F1C81839C7}"/>
                  </a:ext>
                </a:extLst>
              </p14:cNvPr>
              <p14:cNvContentPartPr/>
              <p14:nvPr/>
            </p14:nvContentPartPr>
            <p14:xfrm>
              <a:off x="11578320" y="4110210"/>
              <a:ext cx="37800" cy="27360"/>
            </p14:xfrm>
          </p:contentPart>
        </mc:Choice>
        <mc:Fallback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CC85D82-1575-EFD8-81B1-40F1C81839C7}"/>
                  </a:ext>
                </a:extLst>
              </p:cNvPr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11515680" y="4047570"/>
                <a:ext cx="1634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4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80EA8C66-974F-BB44-D4E1-BFE8EAD6071C}"/>
                  </a:ext>
                </a:extLst>
              </p14:cNvPr>
              <p14:cNvContentPartPr/>
              <p14:nvPr/>
            </p14:nvContentPartPr>
            <p14:xfrm>
              <a:off x="9303480" y="4148730"/>
              <a:ext cx="360" cy="360"/>
            </p14:xfrm>
          </p:contentPart>
        </mc:Choice>
        <mc:Fallback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80EA8C66-974F-BB44-D4E1-BFE8EAD6071C}"/>
                  </a:ext>
                </a:extLst>
              </p:cNvPr>
              <p:cNvPicPr/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9240840" y="408609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46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D23459EA-F317-FE40-94FA-6EC36C8DB6F2}"/>
                  </a:ext>
                </a:extLst>
              </p14:cNvPr>
              <p14:cNvContentPartPr/>
              <p14:nvPr/>
            </p14:nvContentPartPr>
            <p14:xfrm>
              <a:off x="10572120" y="4000410"/>
              <a:ext cx="360" cy="360"/>
            </p14:xfrm>
          </p:contentPart>
        </mc:Choice>
        <mc:Fallback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23459EA-F317-FE40-94FA-6EC36C8DB6F2}"/>
                  </a:ext>
                </a:extLst>
              </p:cNvPr>
              <p:cNvPicPr/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10509480" y="393741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308411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Tm="7000">
        <p15:prstTrans prst="wind"/>
      </p:transition>
    </mc:Choice>
    <mc:Fallback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xmlns="" id="{4F63D497-0210-4FF1-ABD0-8D0DDBFBD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xmlns="" id="{91DED2AF-86BC-49AA-AA91-878F7B607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825688"/>
            <a:ext cx="1009935" cy="2603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esto, lavagna, calligrafia, gesso&#10;&#10;Descrizione generata automaticamente">
            <a:extLst>
              <a:ext uri="{FF2B5EF4-FFF2-40B4-BE49-F238E27FC236}">
                <a16:creationId xmlns:a16="http://schemas.microsoft.com/office/drawing/2014/main" xmlns="" id="{4AE443C5-68AE-F2E8-E630-D3D7D77A9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16" r="1" b="21799"/>
          <a:stretch/>
        </p:blipFill>
        <p:spPr>
          <a:xfrm>
            <a:off x="1070774" y="889694"/>
            <a:ext cx="5728321" cy="2530211"/>
          </a:xfrm>
          <a:prstGeom prst="rect">
            <a:avLst/>
          </a:prstGeom>
        </p:spPr>
      </p:pic>
      <p:pic>
        <p:nvPicPr>
          <p:cNvPr id="9" name="Immagine 8" descr="Immagine che contiene interno, persona, ciotola, pavimento&#10;&#10;Descrizione generata automaticamente">
            <a:extLst>
              <a:ext uri="{FF2B5EF4-FFF2-40B4-BE49-F238E27FC236}">
                <a16:creationId xmlns:a16="http://schemas.microsoft.com/office/drawing/2014/main" xmlns="" id="{BAF6EB5C-7A14-BB61-7426-CF4C489F41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54" b="1"/>
          <a:stretch/>
        </p:blipFill>
        <p:spPr>
          <a:xfrm>
            <a:off x="6816704" y="10"/>
            <a:ext cx="5375296" cy="3437658"/>
          </a:xfrm>
          <a:prstGeom prst="rect">
            <a:avLst/>
          </a:prstGeom>
        </p:spPr>
      </p:pic>
      <p:pic>
        <p:nvPicPr>
          <p:cNvPr id="5" name="Immagine 4" descr="Immagine che contiene testo, vestiti, Apprendimento, Arte bambini&#10;&#10;Descrizione generata automaticamente">
            <a:extLst>
              <a:ext uri="{FF2B5EF4-FFF2-40B4-BE49-F238E27FC236}">
                <a16:creationId xmlns:a16="http://schemas.microsoft.com/office/drawing/2014/main" xmlns="" id="{836B7D92-A31B-4848-BC20-33A96DFF9E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34" r="-1" b="-1"/>
          <a:stretch/>
        </p:blipFill>
        <p:spPr>
          <a:xfrm>
            <a:off x="1070774" y="3437667"/>
            <a:ext cx="5748977" cy="3420334"/>
          </a:xfrm>
          <a:prstGeom prst="rect">
            <a:avLst/>
          </a:prstGeom>
        </p:spPr>
      </p:pic>
      <p:sp>
        <p:nvSpPr>
          <p:cNvPr id="27" name="Rectangle 17">
            <a:extLst>
              <a:ext uri="{FF2B5EF4-FFF2-40B4-BE49-F238E27FC236}">
                <a16:creationId xmlns:a16="http://schemas.microsoft.com/office/drawing/2014/main" xmlns="" id="{43E9F331-5F10-4308-8012-10285B6BD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2798" y="3438099"/>
            <a:ext cx="5369202" cy="26339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A213E9F-4EE2-9F28-455C-3C818DDB3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2793" y="3649649"/>
            <a:ext cx="4580127" cy="2318232"/>
          </a:xfrm>
        </p:spPr>
        <p:txBody>
          <a:bodyPr>
            <a:normAutofit fontScale="90000"/>
          </a:bodyPr>
          <a:lstStyle/>
          <a:p>
            <a:r>
              <a:rPr lang="it-IT" sz="3600" dirty="0">
                <a:solidFill>
                  <a:srgbClr val="00B0F0"/>
                </a:solidFill>
              </a:rPr>
              <a:t>Elemento ACQUA </a:t>
            </a:r>
            <a:r>
              <a:rPr lang="it-IT" sz="2800" dirty="0">
                <a:solidFill>
                  <a:srgbClr val="00B0F0"/>
                </a:solidFill>
              </a:rPr>
              <a:t>: sperimento la galleggiabilità degli oggetti e la rappresento</a:t>
            </a: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xmlns="" id="{ED65A3A7-4368-4D89-B82E-0E7393F237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809BFEA-209F-421D-80D2-58DB8AADE5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3419907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C157EA4-3AC3-4EE0-9300-622272F93D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F52E303-91FC-43F3-8DF0-B9924F28E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25686"/>
            <a:ext cx="68580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394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 advTm="7000">
        <p15:prstTrans prst="wind"/>
      </p:transition>
    </mc:Choice>
    <mc:Fallback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ED69555-EE48-4B19-812B-4E1068DBF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6B72EEBA-3A5D-41CE-8465-A45A0F656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EA164D6B-6878-4B9F-A2D0-985D39B17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62F176A-9349-4CD7-8042-59C0200C8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064738AB-B6BE-4867-889A-52CE4AC8D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59BD9E4-1E41-AB7D-10AB-3127BCE3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b="0" cap="all" dirty="0">
                <a:solidFill>
                  <a:schemeClr val="tx2"/>
                </a:solidFill>
              </a:rPr>
              <a:t>il </a:t>
            </a:r>
            <a:r>
              <a:rPr lang="en-US" b="0" cap="all" dirty="0" err="1">
                <a:solidFill>
                  <a:schemeClr val="tx2"/>
                </a:solidFill>
              </a:rPr>
              <a:t>ciclo</a:t>
            </a:r>
            <a:r>
              <a:rPr lang="en-US" b="0" cap="all" dirty="0">
                <a:solidFill>
                  <a:schemeClr val="tx2"/>
                </a:solidFill>
              </a:rPr>
              <a:t> </a:t>
            </a:r>
            <a:r>
              <a:rPr lang="en-US" b="0" cap="all" dirty="0" err="1">
                <a:solidFill>
                  <a:schemeClr val="tx2"/>
                </a:solidFill>
              </a:rPr>
              <a:t>dell’acqua</a:t>
            </a:r>
            <a:r>
              <a:rPr lang="en-US" b="0" cap="all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Immagine 3" descr="Immagine che contiene testo, arte, Arte bambini, disegno&#10;&#10;Descrizione generata automaticamente">
            <a:extLst>
              <a:ext uri="{FF2B5EF4-FFF2-40B4-BE49-F238E27FC236}">
                <a16:creationId xmlns:a16="http://schemas.microsoft.com/office/drawing/2014/main" xmlns="" id="{8D13BFB2-3AC5-C363-24D1-9D756DDF72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3" r="10994" b="-2"/>
          <a:stretch/>
        </p:blipFill>
        <p:spPr>
          <a:xfrm>
            <a:off x="4657344" y="3532939"/>
            <a:ext cx="3753016" cy="2530630"/>
          </a:xfrm>
          <a:prstGeom prst="rect">
            <a:avLst/>
          </a:prstGeom>
        </p:spPr>
      </p:pic>
      <p:pic>
        <p:nvPicPr>
          <p:cNvPr id="7" name="Immagine 6" descr="Immagine che contiene interno, vestiti, Apprendimento, Educatione&#10;&#10;Descrizione generata automaticamente">
            <a:extLst>
              <a:ext uri="{FF2B5EF4-FFF2-40B4-BE49-F238E27FC236}">
                <a16:creationId xmlns:a16="http://schemas.microsoft.com/office/drawing/2014/main" xmlns="" id="{234ECE76-EFD3-C4C1-CC00-AD96F52DB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6" r="13155" b="-2"/>
          <a:stretch/>
        </p:blipFill>
        <p:spPr>
          <a:xfrm>
            <a:off x="8464800" y="1074544"/>
            <a:ext cx="3727200" cy="253063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4E9A171F-91A7-42F8-B25C-E38B244E7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Immagine che contiene testo, libro, disegno, Arte bambini&#10;&#10;Descrizione generata automaticamente">
            <a:extLst>
              <a:ext uri="{FF2B5EF4-FFF2-40B4-BE49-F238E27FC236}">
                <a16:creationId xmlns:a16="http://schemas.microsoft.com/office/drawing/2014/main" xmlns="" id="{C51FB98A-6B8A-BF16-AD8F-9CE9297A70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0" r="3066" b="-4"/>
          <a:stretch/>
        </p:blipFill>
        <p:spPr>
          <a:xfrm>
            <a:off x="8400792" y="3657661"/>
            <a:ext cx="3753016" cy="2490624"/>
          </a:xfrm>
          <a:prstGeom prst="rect">
            <a:avLst/>
          </a:prstGeom>
        </p:spPr>
      </p:pic>
      <p:pic>
        <p:nvPicPr>
          <p:cNvPr id="9" name="Immagine 8" descr="Immagine che contiene testo, Arte bambini, carta, Prodotto di carta&#10;&#10;Descrizione generata automaticamente">
            <a:extLst>
              <a:ext uri="{FF2B5EF4-FFF2-40B4-BE49-F238E27FC236}">
                <a16:creationId xmlns:a16="http://schemas.microsoft.com/office/drawing/2014/main" xmlns="" id="{C7F31623-E7EF-5C91-31F2-D94ED21146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43" r="5316" b="-4"/>
          <a:stretch/>
        </p:blipFill>
        <p:spPr>
          <a:xfrm>
            <a:off x="4708984" y="1072418"/>
            <a:ext cx="3747360" cy="2514239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985AAE23-FCB6-4663-907C-0110B0FDC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167615"/>
            <a:ext cx="4603482" cy="690385"/>
          </a:xfrm>
          <a:prstGeom prst="rect">
            <a:avLst/>
          </a:prstGeom>
          <a:solidFill>
            <a:schemeClr val="bg2">
              <a:lumMod val="9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57851D67-7085-40E2-B146-F91433A28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7344" y="6123441"/>
            <a:ext cx="7534656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9C969C2C-E7E3-4052-87D4-61E733EC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7C60369F-A41B-4D6E-8990-30E2715C5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136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56A898E0-0F1C-4CD6-BBAB-3A481A2F02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00792" y="1057665"/>
            <a:ext cx="64008" cy="5065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9F71D3E-0832-4789-A561-3A3C31901C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200" y="3572836"/>
            <a:ext cx="75438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 descr="Immagine che contiene testo, calligrafia, Arte bambini, statico&#10;&#10;Descrizione generata automaticamente">
            <a:extLst>
              <a:ext uri="{FF2B5EF4-FFF2-40B4-BE49-F238E27FC236}">
                <a16:creationId xmlns:a16="http://schemas.microsoft.com/office/drawing/2014/main" xmlns="" id="{AA902C30-DB15-29EC-E114-E70FE1F3A8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30879"/>
            <a:ext cx="4677935" cy="50815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B5524AFD-515A-9848-A4DA-BB5503CE1F04}"/>
                  </a:ext>
                </a:extLst>
              </p14:cNvPr>
              <p14:cNvContentPartPr/>
              <p14:nvPr/>
            </p14:nvContentPartPr>
            <p14:xfrm>
              <a:off x="10125360" y="1566810"/>
              <a:ext cx="127080" cy="13752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5524AFD-515A-9848-A4DA-BB5503CE1F04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116720" y="1558170"/>
                <a:ext cx="1447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9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EA00810D-4788-26A4-DC66-5D2DAAA9B4C2}"/>
                  </a:ext>
                </a:extLst>
              </p14:cNvPr>
              <p14:cNvContentPartPr/>
              <p14:nvPr/>
            </p14:nvContentPartPr>
            <p14:xfrm>
              <a:off x="10994400" y="2284650"/>
              <a:ext cx="173880" cy="219240"/>
            </p14:xfrm>
          </p:contentPart>
        </mc:Choice>
        <mc:Fallback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A00810D-4788-26A4-DC66-5D2DAAA9B4C2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985400" y="2276010"/>
                <a:ext cx="1915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1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29B857D3-B8A3-49D6-D66D-7A69AF489494}"/>
                  </a:ext>
                </a:extLst>
              </p14:cNvPr>
              <p14:cNvContentPartPr/>
              <p14:nvPr/>
            </p14:nvContentPartPr>
            <p14:xfrm>
              <a:off x="10046160" y="1782810"/>
              <a:ext cx="117000" cy="17244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29B857D3-B8A3-49D6-D66D-7A69AF489494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0037160" y="1773810"/>
                <a:ext cx="134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3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9D20CC9C-4A5C-554C-7F1F-E8CE126EFAE8}"/>
                  </a:ext>
                </a:extLst>
              </p14:cNvPr>
              <p14:cNvContentPartPr/>
              <p14:nvPr/>
            </p14:nvContentPartPr>
            <p14:xfrm>
              <a:off x="9749160" y="1999530"/>
              <a:ext cx="360" cy="36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D20CC9C-4A5C-554C-7F1F-E8CE126EFAE8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9686520" y="193689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5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8CD37F52-8515-F4B5-CA1D-EB8AAF3D6C4F}"/>
                  </a:ext>
                </a:extLst>
              </p14:cNvPr>
              <p14:cNvContentPartPr/>
              <p14:nvPr/>
            </p14:nvContentPartPr>
            <p14:xfrm>
              <a:off x="10081080" y="1839690"/>
              <a:ext cx="360" cy="3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8CD37F52-8515-F4B5-CA1D-EB8AAF3D6C4F}"/>
                  </a:ext>
                </a:extLst>
              </p:cNvPr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0018440" y="177705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6CBB1C83-842F-74D4-B1FC-A588813B65D7}"/>
                  </a:ext>
                </a:extLst>
              </p14:cNvPr>
              <p14:cNvContentPartPr/>
              <p14:nvPr/>
            </p14:nvContentPartPr>
            <p14:xfrm>
              <a:off x="10172160" y="1622610"/>
              <a:ext cx="360" cy="36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6CBB1C83-842F-74D4-B1FC-A588813B65D7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0109520" y="1559610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o 17">
            <a:extLst>
              <a:ext uri="{FF2B5EF4-FFF2-40B4-BE49-F238E27FC236}">
                <a16:creationId xmlns:a16="http://schemas.microsoft.com/office/drawing/2014/main" xmlns="" id="{7AA5C5B0-1573-E3AC-3B50-F4142A7A9528}"/>
              </a:ext>
            </a:extLst>
          </p:cNvPr>
          <p:cNvGrpSpPr/>
          <p:nvPr/>
        </p:nvGrpSpPr>
        <p:grpSpPr>
          <a:xfrm>
            <a:off x="10949400" y="2354490"/>
            <a:ext cx="160560" cy="23040"/>
            <a:chOff x="10949400" y="2354490"/>
            <a:chExt cx="160560" cy="230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9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FFE51B53-085E-F2AE-E75A-4B215F394C82}"/>
                    </a:ext>
                  </a:extLst>
                </p14:cNvPr>
                <p14:cNvContentPartPr/>
                <p14:nvPr/>
              </p14:nvContentPartPr>
              <p14:xfrm>
                <a:off x="11109600" y="2377170"/>
                <a:ext cx="360" cy="360"/>
              </p14:xfrm>
            </p:contentPart>
          </mc:Choice>
          <mc:Fallback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FFE51B53-085E-F2AE-E75A-4B215F394C82}"/>
                    </a:ext>
                  </a:extLst>
                </p:cNvPr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11046960" y="231453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1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070DACAA-C8D5-CD4D-E3B6-A75B243DB2EB}"/>
                    </a:ext>
                  </a:extLst>
                </p14:cNvPr>
                <p14:cNvContentPartPr/>
                <p14:nvPr/>
              </p14:nvContentPartPr>
              <p14:xfrm>
                <a:off x="11018160" y="2377170"/>
                <a:ext cx="360" cy="36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070DACAA-C8D5-CD4D-E3B6-A75B243DB2EB}"/>
                    </a:ext>
                  </a:extLst>
                </p:cNvPr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10955160" y="231453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23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36B688C4-0E95-8344-533D-B65D578F1C3B}"/>
                    </a:ext>
                  </a:extLst>
                </p14:cNvPr>
                <p14:cNvContentPartPr/>
                <p14:nvPr/>
              </p14:nvContentPartPr>
              <p14:xfrm>
                <a:off x="10949400" y="2354490"/>
                <a:ext cx="360" cy="36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36B688C4-0E95-8344-533D-B65D578F1C3B}"/>
                    </a:ext>
                  </a:extLst>
                </p:cNvPr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10886760" y="229149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5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DD24D569-5A34-43B5-B8CB-D90E4D72F99C}"/>
                  </a:ext>
                </a:extLst>
              </p14:cNvPr>
              <p14:cNvContentPartPr/>
              <p14:nvPr/>
            </p14:nvContentPartPr>
            <p14:xfrm>
              <a:off x="11109600" y="1691370"/>
              <a:ext cx="360" cy="360"/>
            </p14:xfrm>
          </p:contentPart>
        </mc:Choice>
        <mc:Fallback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D24D569-5A34-43B5-B8CB-D90E4D72F99C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11046960" y="162837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2160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7000">
        <p14:ripple/>
      </p:transition>
    </mc:Choice>
    <mc:Fallback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D69555-EE48-4B19-812B-4E1068DBF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B72EEBA-3A5D-41CE-8465-A45A0F6567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EA164D6B-6878-4B9F-A2D0-985D39B17B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62F176A-9349-4CD7-8042-59C0200C8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064738AB-B6BE-4867-889A-52CE4AC8DB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FEA66F-CFF5-0DB4-9642-8295F672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58" y="2628257"/>
            <a:ext cx="4031708" cy="3134235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en-US" sz="4900" b="0" cap="all" dirty="0" err="1">
                <a:solidFill>
                  <a:srgbClr val="C00000"/>
                </a:solidFill>
              </a:rPr>
              <a:t>Elemento</a:t>
            </a:r>
            <a:r>
              <a:rPr lang="en-US" sz="4900" b="0" cap="all" dirty="0">
                <a:solidFill>
                  <a:srgbClr val="C00000"/>
                </a:solidFill>
              </a:rPr>
              <a:t> TERRA</a:t>
            </a:r>
            <a:r>
              <a:rPr lang="en-US" b="0" cap="all" dirty="0">
                <a:solidFill>
                  <a:srgbClr val="C00000"/>
                </a:solidFill>
              </a:rPr>
              <a:t>: </a:t>
            </a:r>
            <a:r>
              <a:rPr lang="en-US" b="0" cap="all" dirty="0" err="1">
                <a:solidFill>
                  <a:srgbClr val="C00000"/>
                </a:solidFill>
              </a:rPr>
              <a:t>catalogazione</a:t>
            </a:r>
            <a:r>
              <a:rPr lang="en-US" b="0" cap="all" dirty="0">
                <a:solidFill>
                  <a:srgbClr val="C00000"/>
                </a:solidFill>
              </a:rPr>
              <a:t> e </a:t>
            </a:r>
            <a:r>
              <a:rPr lang="en-US" b="0" cap="all" dirty="0" err="1">
                <a:solidFill>
                  <a:srgbClr val="C00000"/>
                </a:solidFill>
              </a:rPr>
              <a:t>semina</a:t>
            </a:r>
            <a:r>
              <a:rPr lang="en-US" b="0" cap="all" dirty="0">
                <a:solidFill>
                  <a:srgbClr val="C00000"/>
                </a:solidFill>
              </a:rPr>
              <a:t>, </a:t>
            </a:r>
            <a:r>
              <a:rPr lang="en-US" b="0" cap="all" dirty="0" err="1">
                <a:solidFill>
                  <a:srgbClr val="C00000"/>
                </a:solidFill>
              </a:rPr>
              <a:t>pittura</a:t>
            </a:r>
            <a:r>
              <a:rPr lang="en-US" b="0" cap="all" dirty="0">
                <a:solidFill>
                  <a:srgbClr val="C00000"/>
                </a:solidFill>
              </a:rPr>
              <a:t> col </a:t>
            </a:r>
            <a:r>
              <a:rPr lang="en-US" b="0" cap="all" dirty="0" err="1">
                <a:solidFill>
                  <a:srgbClr val="C00000"/>
                </a:solidFill>
              </a:rPr>
              <a:t>fango</a:t>
            </a:r>
            <a:endParaRPr lang="en-US" b="0" cap="all" dirty="0">
              <a:solidFill>
                <a:srgbClr val="C00000"/>
              </a:solidFill>
            </a:endParaRPr>
          </a:p>
        </p:txBody>
      </p:sp>
      <p:pic>
        <p:nvPicPr>
          <p:cNvPr id="5" name="Segnaposto contenuto 4" descr="Immagine che contiene persona, vestiti, ragazza, interno&#10;&#10;Descrizione generata automaticamente">
            <a:extLst>
              <a:ext uri="{FF2B5EF4-FFF2-40B4-BE49-F238E27FC236}">
                <a16:creationId xmlns:a16="http://schemas.microsoft.com/office/drawing/2014/main" xmlns="" id="{76997022-D9AF-8C10-FBCE-9FDACF989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79" r="31849"/>
          <a:stretch/>
        </p:blipFill>
        <p:spPr>
          <a:xfrm rot="5400000">
            <a:off x="5284785" y="446082"/>
            <a:ext cx="2530630" cy="3753016"/>
          </a:xfrm>
          <a:prstGeom prst="rect">
            <a:avLst/>
          </a:prstGeom>
        </p:spPr>
      </p:pic>
      <p:pic>
        <p:nvPicPr>
          <p:cNvPr id="11" name="Immagine 10" descr="Immagine che contiene vestiti, persona, bambino, ragazzo&#10;&#10;Descrizione generata automaticamente">
            <a:extLst>
              <a:ext uri="{FF2B5EF4-FFF2-40B4-BE49-F238E27FC236}">
                <a16:creationId xmlns:a16="http://schemas.microsoft.com/office/drawing/2014/main" xmlns="" id="{85E1C86E-727E-F1AA-1CFF-B05924F4D6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73" b="36405"/>
          <a:stretch/>
        </p:blipFill>
        <p:spPr>
          <a:xfrm>
            <a:off x="8464800" y="1074544"/>
            <a:ext cx="3727200" cy="253063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E9A171F-91A7-42F8-B25C-E38B244E7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magine 8" descr="Immagine che contiene Arte bambini, arte, dipinto, interno&#10;&#10;Descrizione generata automaticamente">
            <a:extLst>
              <a:ext uri="{FF2B5EF4-FFF2-40B4-BE49-F238E27FC236}">
                <a16:creationId xmlns:a16="http://schemas.microsoft.com/office/drawing/2014/main" xmlns="" id="{431B48AD-E91D-EBB4-7A12-5DB9B0889E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34" r="5" b="6886"/>
          <a:stretch/>
        </p:blipFill>
        <p:spPr>
          <a:xfrm>
            <a:off x="4665714" y="3636844"/>
            <a:ext cx="3753016" cy="2490624"/>
          </a:xfrm>
          <a:prstGeom prst="rect">
            <a:avLst/>
          </a:prstGeom>
        </p:spPr>
      </p:pic>
      <p:pic>
        <p:nvPicPr>
          <p:cNvPr id="7" name="Immagine 6" descr="Immagine che contiene Spuntino, dessert, prodotti da forno, tavolo&#10;&#10;Descrizione generata automaticamente">
            <a:extLst>
              <a:ext uri="{FF2B5EF4-FFF2-40B4-BE49-F238E27FC236}">
                <a16:creationId xmlns:a16="http://schemas.microsoft.com/office/drawing/2014/main" xmlns="" id="{B572A5C0-547D-693F-FF3A-4FE5310D48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3" r="13946" b="-4"/>
          <a:stretch/>
        </p:blipFill>
        <p:spPr>
          <a:xfrm>
            <a:off x="8459104" y="3605175"/>
            <a:ext cx="3747360" cy="251423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85AAE23-FCB6-4663-907C-0110B0FDC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167615"/>
            <a:ext cx="4603482" cy="690385"/>
          </a:xfrm>
          <a:prstGeom prst="rect">
            <a:avLst/>
          </a:prstGeom>
          <a:solidFill>
            <a:schemeClr val="bg2">
              <a:lumMod val="9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7851D67-7085-40E2-B146-F91433A28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7344" y="6123441"/>
            <a:ext cx="7534656" cy="734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C969C2C-E7E3-4052-87D4-61E733EC1B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C60369F-A41B-4D6E-8990-30E2715C57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136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xmlns="" id="{56A898E0-0F1C-4CD6-BBAB-3A481A2F02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00792" y="1057665"/>
            <a:ext cx="64008" cy="5065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xmlns="" id="{19F71D3E-0832-4789-A561-3A3C31901C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48200" y="3572836"/>
            <a:ext cx="754380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6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252B9B25-7A79-439C-0164-2A7888BE82E3}"/>
                  </a:ext>
                </a:extLst>
              </p14:cNvPr>
              <p14:cNvContentPartPr/>
              <p14:nvPr/>
            </p14:nvContentPartPr>
            <p14:xfrm>
              <a:off x="10902240" y="1781730"/>
              <a:ext cx="277920" cy="277920"/>
            </p14:xfrm>
          </p:contentPart>
        </mc:Choice>
        <mc:Fallback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252B9B25-7A79-439C-0164-2A7888BE82E3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0893240" y="1773090"/>
                <a:ext cx="2955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8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43B0430F-6608-C3E5-1637-4427A7CCF9BF}"/>
                  </a:ext>
                </a:extLst>
              </p14:cNvPr>
              <p14:cNvContentPartPr/>
              <p14:nvPr/>
            </p14:nvContentPartPr>
            <p14:xfrm>
              <a:off x="9178920" y="2502810"/>
              <a:ext cx="285840" cy="14436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43B0430F-6608-C3E5-1637-4427A7CCF9BF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170280" y="2494170"/>
                <a:ext cx="3034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0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CDFB35A1-01C0-4332-75B8-CD3A98D75F93}"/>
                  </a:ext>
                </a:extLst>
              </p14:cNvPr>
              <p14:cNvContentPartPr/>
              <p14:nvPr/>
            </p14:nvContentPartPr>
            <p14:xfrm>
              <a:off x="11646000" y="1671210"/>
              <a:ext cx="299160" cy="239040"/>
            </p14:xfrm>
          </p:contentPart>
        </mc:Choice>
        <mc:Fallback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CDFB35A1-01C0-4332-75B8-CD3A98D75F93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637360" y="1662210"/>
                <a:ext cx="3168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2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A25F72E0-E89E-9FEA-44CA-DE98ED102706}"/>
                  </a:ext>
                </a:extLst>
              </p14:cNvPr>
              <p14:cNvContentPartPr/>
              <p14:nvPr/>
            </p14:nvContentPartPr>
            <p14:xfrm>
              <a:off x="10950120" y="1828530"/>
              <a:ext cx="171000" cy="137520"/>
            </p14:xfrm>
          </p:contentPart>
        </mc:Choice>
        <mc:Fallback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A25F72E0-E89E-9FEA-44CA-DE98ED102706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0887480" y="1765890"/>
                <a:ext cx="2966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B8120C29-489E-B529-7468-58752514C85C}"/>
                  </a:ext>
                </a:extLst>
              </p14:cNvPr>
              <p14:cNvContentPartPr/>
              <p14:nvPr/>
            </p14:nvContentPartPr>
            <p14:xfrm>
              <a:off x="9176040" y="2446650"/>
              <a:ext cx="311040" cy="194760"/>
            </p14:xfrm>
          </p:contentPart>
        </mc:Choice>
        <mc:Fallback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8120C29-489E-B529-7468-58752514C85C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9113400" y="2384010"/>
                <a:ext cx="4366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6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D27EC46F-748E-83F5-2466-96250D2E7605}"/>
                  </a:ext>
                </a:extLst>
              </p14:cNvPr>
              <p14:cNvContentPartPr/>
              <p14:nvPr/>
            </p14:nvContentPartPr>
            <p14:xfrm>
              <a:off x="11612520" y="1724490"/>
              <a:ext cx="263160" cy="162360"/>
            </p14:xfrm>
          </p:contentPart>
        </mc:Choice>
        <mc:Fallback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D27EC46F-748E-83F5-2466-96250D2E7605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1549520" y="1661490"/>
                <a:ext cx="38880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61988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000">
        <p14:ripple/>
      </p:transition>
    </mc:Choice>
    <mc:Fallback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CA22F210-7186-4074-94C5-FAD2C2EB15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D93057-B056-4D1D-B0DA-F1619DAAF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825686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600E6B7-8EB9-DFFF-926D-FE30F5C93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2793" y="3751119"/>
            <a:ext cx="4553526" cy="2732808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it-IT" sz="3600" dirty="0">
                <a:solidFill>
                  <a:srgbClr val="FF0000"/>
                </a:solidFill>
              </a:rPr>
              <a:t>ELEMENTO FUOCO</a:t>
            </a:r>
            <a:r>
              <a:rPr lang="it-IT" sz="2800" dirty="0">
                <a:solidFill>
                  <a:srgbClr val="FF0000"/>
                </a:solidFill>
              </a:rPr>
              <a:t>: INCONTRO COI VIGILI DEL FUOCO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B41592-BC5E-4AE2-8CA7-91C73FD8F7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B574A3D-9991-4D4A-91DF-0D0DE47DB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E1E5DE2-A148-4DE9-B743-4A00C8F288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25686"/>
            <a:ext cx="679399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vestiti, persona, ragazza, muro&#10;&#10;Descrizione generata automaticamente">
            <a:extLst>
              <a:ext uri="{FF2B5EF4-FFF2-40B4-BE49-F238E27FC236}">
                <a16:creationId xmlns:a16="http://schemas.microsoft.com/office/drawing/2014/main" xmlns="" id="{FBDF5840-0FEA-1157-3466-E9E8E1B56A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1" r="-2" b="-2"/>
          <a:stretch/>
        </p:blipFill>
        <p:spPr>
          <a:xfrm>
            <a:off x="1070774" y="3429000"/>
            <a:ext cx="5723218" cy="34387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5A56255-4961-41E1-887B-7319F23C9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vestiti, persona, interno, muro&#10;&#10;Descrizione generata automaticamente">
            <a:extLst>
              <a:ext uri="{FF2B5EF4-FFF2-40B4-BE49-F238E27FC236}">
                <a16:creationId xmlns:a16="http://schemas.microsoft.com/office/drawing/2014/main" xmlns="" id="{3846BFA0-D2C9-8D99-B639-C845C18CAB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26" r="-1" b="-1"/>
          <a:stretch/>
        </p:blipFill>
        <p:spPr>
          <a:xfrm>
            <a:off x="6859936" y="-2"/>
            <a:ext cx="5332064" cy="335589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DA88B9B-AB70-4E8F-8499-E6548244DC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355263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xmlns="" id="{BB1AFE98-90BD-A7CD-EC59-F971E47AF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2611" cy="242818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1" name="Immagine 10" descr="Immagine che contiene vestiti, interno, scuola, persona&#10;&#10;Descrizione generata automaticamente">
            <a:extLst>
              <a:ext uri="{FF2B5EF4-FFF2-40B4-BE49-F238E27FC236}">
                <a16:creationId xmlns:a16="http://schemas.microsoft.com/office/drawing/2014/main" xmlns="" id="{9A0BA701-A892-ECBE-FCD7-715179D02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053" y="9100"/>
            <a:ext cx="5834946" cy="32821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60A92975-0FA0-A9D8-866E-5E7130EBE03B}"/>
                  </a:ext>
                </a:extLst>
              </p14:cNvPr>
              <p14:cNvContentPartPr/>
              <p14:nvPr/>
            </p14:nvContentPartPr>
            <p14:xfrm>
              <a:off x="6422400" y="6204330"/>
              <a:ext cx="263880" cy="260640"/>
            </p14:xfrm>
          </p:contentPart>
        </mc:Choice>
        <mc:Fallback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60A92975-0FA0-A9D8-866E-5E7130EBE03B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359760" y="6141330"/>
                <a:ext cx="389520" cy="38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o 9">
            <a:extLst>
              <a:ext uri="{FF2B5EF4-FFF2-40B4-BE49-F238E27FC236}">
                <a16:creationId xmlns:a16="http://schemas.microsoft.com/office/drawing/2014/main" xmlns="" id="{A07056E2-8144-50DD-56DA-914E45443F91}"/>
              </a:ext>
            </a:extLst>
          </p:cNvPr>
          <p:cNvGrpSpPr/>
          <p:nvPr/>
        </p:nvGrpSpPr>
        <p:grpSpPr>
          <a:xfrm>
            <a:off x="5770080" y="1645290"/>
            <a:ext cx="426960" cy="422640"/>
            <a:chOff x="5770080" y="1645290"/>
            <a:chExt cx="426960" cy="4226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7">
              <p14:nvContentPartPr>
                <p14:cNvPr id="6" name="Input penna 5">
                  <a:extLst>
                    <a:ext uri="{FF2B5EF4-FFF2-40B4-BE49-F238E27FC236}">
                      <a16:creationId xmlns:a16="http://schemas.microsoft.com/office/drawing/2014/main" id="{935AE8A2-1EC2-B841-3FE0-CDE3F2C73820}"/>
                    </a:ext>
                  </a:extLst>
                </p14:cNvPr>
                <p14:cNvContentPartPr/>
                <p14:nvPr/>
              </p14:nvContentPartPr>
              <p14:xfrm>
                <a:off x="6044040" y="1954170"/>
                <a:ext cx="153000" cy="113760"/>
              </p14:xfrm>
            </p:contentPart>
          </mc:Choice>
          <mc:Fallback>
            <p:pic>
              <p:nvPicPr>
                <p:cNvPr id="6" name="Input penna 5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935AE8A2-1EC2-B841-3FE0-CDE3F2C73820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5981040" y="1891530"/>
                  <a:ext cx="278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9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4D6BEC86-CD3C-9A01-542C-63BFCDD73C7C}"/>
                    </a:ext>
                  </a:extLst>
                </p14:cNvPr>
                <p14:cNvContentPartPr/>
                <p14:nvPr/>
              </p14:nvContentPartPr>
              <p14:xfrm>
                <a:off x="5770080" y="1645290"/>
                <a:ext cx="93960" cy="203040"/>
              </p14:xfrm>
            </p:contentPart>
          </mc:Choice>
          <mc:Fallback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4D6BEC86-CD3C-9A01-542C-63BFCDD73C7C}"/>
                    </a:ext>
                  </a:extLst>
                </p:cNvPr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5707080" y="1582650"/>
                  <a:ext cx="219600" cy="32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1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0E82189D-4914-6897-05AE-F08408EB746A}"/>
                  </a:ext>
                </a:extLst>
              </p14:cNvPr>
              <p14:cNvContentPartPr/>
              <p14:nvPr/>
            </p14:nvContentPartPr>
            <p14:xfrm>
              <a:off x="5097600" y="5498370"/>
              <a:ext cx="149760" cy="179640"/>
            </p14:xfrm>
          </p:contentPart>
        </mc:Choice>
        <mc:Fallback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E82189D-4914-6897-05AE-F08408EB746A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034600" y="5435730"/>
                <a:ext cx="275400" cy="30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o 18">
            <a:extLst>
              <a:ext uri="{FF2B5EF4-FFF2-40B4-BE49-F238E27FC236}">
                <a16:creationId xmlns:a16="http://schemas.microsoft.com/office/drawing/2014/main" xmlns="" id="{31C467EF-1FCB-6BDA-B287-BA4C47C088E6}"/>
              </a:ext>
            </a:extLst>
          </p:cNvPr>
          <p:cNvGrpSpPr/>
          <p:nvPr/>
        </p:nvGrpSpPr>
        <p:grpSpPr>
          <a:xfrm>
            <a:off x="4560120" y="1702890"/>
            <a:ext cx="46080" cy="137520"/>
            <a:chOff x="4560120" y="1702890"/>
            <a:chExt cx="46080" cy="13752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3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B1E1DD64-96C5-8AF1-704E-7869AE9CB0CB}"/>
                    </a:ext>
                  </a:extLst>
                </p14:cNvPr>
                <p14:cNvContentPartPr/>
                <p14:nvPr/>
              </p14:nvContentPartPr>
              <p14:xfrm>
                <a:off x="4605840" y="1819530"/>
                <a:ext cx="360" cy="20880"/>
              </p14:xfrm>
            </p:contentPart>
          </mc:Choice>
          <mc:Fallback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B1E1DD64-96C5-8AF1-704E-7869AE9CB0CB}"/>
                    </a:ext>
                  </a:extLst>
                </p:cNvPr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4543200" y="1756530"/>
                  <a:ext cx="126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xmlns="" Requires="p14 aink">
            <p:contentPart p14:bwMode="auto" r:id="rId15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4805070F-B657-1EBC-DBAE-4B9115E378AC}"/>
                    </a:ext>
                  </a:extLst>
                </p14:cNvPr>
                <p14:cNvContentPartPr/>
                <p14:nvPr/>
              </p14:nvContentPartPr>
              <p14:xfrm>
                <a:off x="4560120" y="1702890"/>
                <a:ext cx="360" cy="360"/>
              </p14:xfrm>
            </p:contentPart>
          </mc:Choice>
          <mc:Fallback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4805070F-B657-1EBC-DBAE-4B9115E378AC}"/>
                    </a:ext>
                  </a:extLst>
                </p:cNvPr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4497480" y="164025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7">
            <p14:nvContentPartPr>
              <p14:cNvPr id="21" name="Input penna 20">
                <a:extLst>
                  <a:ext uri="{FF2B5EF4-FFF2-40B4-BE49-F238E27FC236}">
                    <a16:creationId xmlns:a16="http://schemas.microsoft.com/office/drawing/2014/main" id="{9FCC3611-BCE0-EC24-FF5B-56C2A7A7659C}"/>
                  </a:ext>
                </a:extLst>
              </p14:cNvPr>
              <p14:cNvContentPartPr/>
              <p14:nvPr/>
            </p14:nvContentPartPr>
            <p14:xfrm>
              <a:off x="4525920" y="1462770"/>
              <a:ext cx="11880" cy="360"/>
            </p14:xfrm>
          </p:contentPart>
        </mc:Choice>
        <mc:Fallback>
          <p:pic>
            <p:nvPicPr>
              <p:cNvPr id="21" name="Input penna 20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FCC3611-BCE0-EC24-FF5B-56C2A7A7659C}"/>
                  </a:ext>
                </a:extLst>
              </p:cNvPr>
              <p:cNvPicPr/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4463280" y="1399770"/>
                <a:ext cx="137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19">
            <p14:nvContentPartPr>
              <p14:cNvPr id="23" name="Input penna 22">
                <a:extLst>
                  <a:ext uri="{FF2B5EF4-FFF2-40B4-BE49-F238E27FC236}">
                    <a16:creationId xmlns:a16="http://schemas.microsoft.com/office/drawing/2014/main" id="{1088BB25-997A-F5DB-9A02-607F96CE76BC}"/>
                  </a:ext>
                </a:extLst>
              </p14:cNvPr>
              <p14:cNvContentPartPr/>
              <p14:nvPr/>
            </p14:nvContentPartPr>
            <p14:xfrm>
              <a:off x="5177520" y="1977210"/>
              <a:ext cx="360" cy="360"/>
            </p14:xfrm>
          </p:contentPart>
        </mc:Choice>
        <mc:Fallback>
          <p:pic>
            <p:nvPicPr>
              <p:cNvPr id="23" name="Input penna 22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1088BB25-997A-F5DB-9A02-607F96CE76BC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5114520" y="19145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1">
            <p14:nvContentPartPr>
              <p14:cNvPr id="25" name="Input penna 24">
                <a:extLst>
                  <a:ext uri="{FF2B5EF4-FFF2-40B4-BE49-F238E27FC236}">
                    <a16:creationId xmlns:a16="http://schemas.microsoft.com/office/drawing/2014/main" id="{8064D814-9D38-A793-F3BD-45D7B6B523FC}"/>
                  </a:ext>
                </a:extLst>
              </p14:cNvPr>
              <p14:cNvContentPartPr/>
              <p14:nvPr/>
            </p14:nvContentPartPr>
            <p14:xfrm>
              <a:off x="6731640" y="2319930"/>
              <a:ext cx="360" cy="360"/>
            </p14:xfrm>
          </p:contentPart>
        </mc:Choice>
        <mc:Fallback>
          <p:pic>
            <p:nvPicPr>
              <p:cNvPr id="25" name="Input penna 2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8064D814-9D38-A793-F3BD-45D7B6B523FC}"/>
                  </a:ext>
                </a:extLst>
              </p:cNvPr>
              <p:cNvPicPr/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6669000" y="22569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3">
            <p14:nvContentPartPr>
              <p14:cNvPr id="26" name="Input penna 25">
                <a:extLst>
                  <a:ext uri="{FF2B5EF4-FFF2-40B4-BE49-F238E27FC236}">
                    <a16:creationId xmlns:a16="http://schemas.microsoft.com/office/drawing/2014/main" id="{E258A0E7-05A0-25E1-0941-67AD8C0B0798}"/>
                  </a:ext>
                </a:extLst>
              </p14:cNvPr>
              <p14:cNvContentPartPr/>
              <p14:nvPr/>
            </p14:nvContentPartPr>
            <p14:xfrm>
              <a:off x="5005800" y="1359810"/>
              <a:ext cx="360" cy="360"/>
            </p14:xfrm>
          </p:contentPart>
        </mc:Choice>
        <mc:Fallback>
          <p:pic>
            <p:nvPicPr>
              <p:cNvPr id="26" name="Input penna 25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258A0E7-05A0-25E1-0941-67AD8C0B0798}"/>
                  </a:ext>
                </a:extLst>
              </p:cNvPr>
              <p:cNvPicPr/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4943160" y="12971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5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C69508E0-8D00-4D76-76CB-9B7E5B37E246}"/>
                  </a:ext>
                </a:extLst>
              </p14:cNvPr>
              <p14:cNvContentPartPr/>
              <p14:nvPr/>
            </p14:nvContentPartPr>
            <p14:xfrm>
              <a:off x="5257440" y="1565370"/>
              <a:ext cx="360" cy="360"/>
            </p14:xfrm>
          </p:contentPart>
        </mc:Choice>
        <mc:Fallback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C69508E0-8D00-4D76-76CB-9B7E5B37E246}"/>
                  </a:ext>
                </a:extLst>
              </p:cNvPr>
              <p:cNvPicPr/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5194440" y="150273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7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E2A66BA9-588A-D1D1-6FB9-96C258C714CC}"/>
                  </a:ext>
                </a:extLst>
              </p14:cNvPr>
              <p14:cNvContentPartPr/>
              <p14:nvPr/>
            </p14:nvContentPartPr>
            <p14:xfrm>
              <a:off x="5337360" y="1725210"/>
              <a:ext cx="360" cy="360"/>
            </p14:xfrm>
          </p:contentPart>
        </mc:Choice>
        <mc:Fallback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E2A66BA9-588A-D1D1-6FB9-96C258C714CC}"/>
                  </a:ext>
                </a:extLst>
              </p:cNvPr>
              <p:cNvPicPr/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5274360" y="166257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20388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8000">
        <p:dissolve/>
      </p:transition>
    </mc:Choice>
    <mc:Fallback>
      <p:transition spd="slow" advTm="8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xmlns="" id="{34EE865D-5A59-4DD1-A94D-A8DBE4A9E0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aria aperta, funerale, legno, panchina&#10;&#10;Descrizione generata automaticamente">
            <a:extLst>
              <a:ext uri="{FF2B5EF4-FFF2-40B4-BE49-F238E27FC236}">
                <a16:creationId xmlns:a16="http://schemas.microsoft.com/office/drawing/2014/main" xmlns="" id="{EB351F68-856F-C31F-A260-C2621EE7AB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14" t="551" r="18659" b="-550"/>
          <a:stretch/>
        </p:blipFill>
        <p:spPr>
          <a:xfrm>
            <a:off x="-1" y="1607058"/>
            <a:ext cx="7523306" cy="4577493"/>
          </a:xfrm>
          <a:prstGeom prst="rect">
            <a:avLst/>
          </a:prstGeom>
        </p:spPr>
      </p:pic>
      <p:pic>
        <p:nvPicPr>
          <p:cNvPr id="5" name="Immagine 4" descr="Immagine che contiene aria aperta, primavera, bocciolo, fiore di ciliegio&#10;&#10;Descrizione generata automaticamente">
            <a:extLst>
              <a:ext uri="{FF2B5EF4-FFF2-40B4-BE49-F238E27FC236}">
                <a16:creationId xmlns:a16="http://schemas.microsoft.com/office/drawing/2014/main" xmlns="" id="{01C047D1-5A0F-6EC6-EC35-312CAE2BF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03"/>
          <a:stretch/>
        </p:blipFill>
        <p:spPr>
          <a:xfrm rot="5400000">
            <a:off x="6737011" y="761068"/>
            <a:ext cx="6214533" cy="4692396"/>
          </a:xfrm>
          <a:prstGeom prst="rect">
            <a:avLst/>
          </a:prstGeom>
        </p:spPr>
      </p:pic>
      <p:sp>
        <p:nvSpPr>
          <p:cNvPr id="36" name="Rectangle 22">
            <a:extLst>
              <a:ext uri="{FF2B5EF4-FFF2-40B4-BE49-F238E27FC236}">
                <a16:creationId xmlns:a16="http://schemas.microsoft.com/office/drawing/2014/main" xmlns="" id="{2E23EFB5-5855-497F-AC57-6C19414870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184551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xmlns="" id="{715D7129-5E5B-4F76-824B-221BD49938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4418543" y="3076956"/>
            <a:ext cx="62179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9C61099-DA13-3D1F-6D21-C643E57627ED}"/>
              </a:ext>
            </a:extLst>
          </p:cNvPr>
          <p:cNvSpPr txBox="1"/>
          <p:nvPr/>
        </p:nvSpPr>
        <p:spPr>
          <a:xfrm>
            <a:off x="486039" y="211016"/>
            <a:ext cx="6624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3">
                    <a:lumMod val="75000"/>
                  </a:schemeClr>
                </a:solidFill>
              </a:rPr>
              <a:t>Il carnevale dei 4 elementi</a:t>
            </a:r>
          </a:p>
        </p:txBody>
      </p:sp>
    </p:spTree>
    <p:extLst>
      <p:ext uri="{BB962C8B-B14F-4D97-AF65-F5344CB8AC3E}">
        <p14:creationId xmlns:p14="http://schemas.microsoft.com/office/powerpoint/2010/main" xmlns="" val="340680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7000">
        <p:dissolve/>
      </p:transition>
    </mc:Choice>
    <mc:Fallback>
      <p:transition spd="slow" advTm="7000">
        <p:dissolve/>
      </p:transition>
    </mc:Fallback>
  </mc:AlternateContent>
</p:sld>
</file>

<file path=ppt/theme/theme1.xml><?xml version="1.0" encoding="utf-8"?>
<a:theme xmlns:a="http://schemas.openxmlformats.org/drawingml/2006/main" name="Shoji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2E8E7"/>
      </a:lt2>
      <a:accent1>
        <a:srgbClr val="C6969C"/>
      </a:accent1>
      <a:accent2>
        <a:srgbClr val="BA7F9F"/>
      </a:accent2>
      <a:accent3>
        <a:srgbClr val="C492C2"/>
      </a:accent3>
      <a:accent4>
        <a:srgbClr val="A47FBA"/>
      </a:accent4>
      <a:accent5>
        <a:srgbClr val="A096C6"/>
      </a:accent5>
      <a:accent6>
        <a:srgbClr val="7F8BBA"/>
      </a:accent6>
      <a:hlink>
        <a:srgbClr val="568E87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89</Words>
  <Application>Microsoft Office PowerPoint</Application>
  <PresentationFormat>Personalizzato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ShojiVTI</vt:lpstr>
      <vt:lpstr>Diapositiva 1</vt:lpstr>
      <vt:lpstr>e...le...menti...in circolo</vt:lpstr>
      <vt:lpstr>Elemento ARIA: col metodo Venturelli creo vortici in verticale, orizzontale e a terra</vt:lpstr>
      <vt:lpstr>ARIA: la sua leggerezza e avvolgenza</vt:lpstr>
      <vt:lpstr>Elemento ACQUA : sperimento la galleggiabilità degli oggetti e la rappresento</vt:lpstr>
      <vt:lpstr>il ciclo dell’acqua </vt:lpstr>
      <vt:lpstr>Elemento TERRA: catalogazione e semina, pittura col fango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e...le...menti...in circolo</dc:title>
  <dc:creator>Fulvia Reciputi</dc:creator>
  <cp:lastModifiedBy>PC09</cp:lastModifiedBy>
  <cp:revision>27</cp:revision>
  <dcterms:created xsi:type="dcterms:W3CDTF">2024-05-09T07:36:13Z</dcterms:created>
  <dcterms:modified xsi:type="dcterms:W3CDTF">2024-11-13T09:18:59Z</dcterms:modified>
</cp:coreProperties>
</file>