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306" r:id="rId2"/>
    <p:sldId id="264" r:id="rId3"/>
    <p:sldId id="340" r:id="rId4"/>
    <p:sldId id="341" r:id="rId5"/>
    <p:sldId id="337" r:id="rId6"/>
    <p:sldId id="342" r:id="rId7"/>
    <p:sldId id="343" r:id="rId8"/>
    <p:sldId id="339" r:id="rId9"/>
    <p:sldId id="338" r:id="rId10"/>
    <p:sldId id="344" r:id="rId11"/>
    <p:sldId id="381" r:id="rId12"/>
    <p:sldId id="355" r:id="rId13"/>
    <p:sldId id="354" r:id="rId14"/>
    <p:sldId id="345" r:id="rId15"/>
    <p:sldId id="357" r:id="rId16"/>
    <p:sldId id="358" r:id="rId17"/>
    <p:sldId id="348" r:id="rId18"/>
    <p:sldId id="350" r:id="rId19"/>
    <p:sldId id="360" r:id="rId20"/>
    <p:sldId id="359" r:id="rId21"/>
    <p:sldId id="351" r:id="rId22"/>
    <p:sldId id="352" r:id="rId23"/>
    <p:sldId id="383" r:id="rId24"/>
    <p:sldId id="382" r:id="rId25"/>
    <p:sldId id="353" r:id="rId26"/>
    <p:sldId id="363" r:id="rId27"/>
    <p:sldId id="364" r:id="rId28"/>
    <p:sldId id="378" r:id="rId29"/>
    <p:sldId id="379" r:id="rId30"/>
    <p:sldId id="280" r:id="rId31"/>
    <p:sldId id="288" r:id="rId32"/>
    <p:sldId id="367" r:id="rId33"/>
    <p:sldId id="256" r:id="rId34"/>
    <p:sldId id="388" r:id="rId35"/>
    <p:sldId id="380" r:id="rId36"/>
    <p:sldId id="386" r:id="rId37"/>
    <p:sldId id="38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A0000"/>
    <a:srgbClr val="FFFFFF"/>
    <a:srgbClr val="00FE73"/>
    <a:srgbClr val="00FF00"/>
    <a:srgbClr val="FF0066"/>
    <a:srgbClr val="800000"/>
    <a:srgbClr val="FF0000"/>
    <a:srgbClr val="FF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4718" autoAdjust="0"/>
  </p:normalViewPr>
  <p:slideViewPr>
    <p:cSldViewPr>
      <p:cViewPr varScale="1">
        <p:scale>
          <a:sx n="89" d="100"/>
          <a:sy n="89" d="100"/>
        </p:scale>
        <p:origin x="177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5E10-2828-494F-AB52-1A3BE9DF9653}" type="datetimeFigureOut">
              <a:rPr lang="it-IT" smtClean="0"/>
              <a:pPr/>
              <a:t>15/12/2023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3B572-2F5B-47B6-B408-2DCDC02932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6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8B64-6BC0-44C0-A632-E6B3834F7D08}" type="datetimeFigureOut">
              <a:rPr lang="it-IT" smtClean="0"/>
              <a:pPr/>
              <a:t>15/12/2023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BBFB-AF4F-462B-863B-57274908AC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1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BBFB-AF4F-462B-863B-57274908AC0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99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38AD-FF98-4347-BE45-40B414CEBE0F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67B-198E-4641-ACF4-77AFE2ED804D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A92-8438-43D8-9311-7337186AAF76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1C1-353B-4422-9242-472C8A5A65D7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B44D-BADF-4C5F-AE55-82D86B063400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8596-C69B-4E22-9017-5FECE729690D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FA9-539A-4854-B167-1517A78A01DC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F31-7E4D-44F4-B65A-6F3571FC7069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B40F-D9BA-4BC9-9C65-F6EEFC969037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0F74-BF35-4163-9E7F-F64209A43A88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AF8-3754-470F-AEE6-F66FC4ADFB67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5A17-C7BE-418B-9DDF-3DFD36883CC1}" type="datetime1">
              <a:rPr lang="it-IT" smtClean="0"/>
              <a:pPr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Scuola Primaria Fiorita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835696" y="260648"/>
            <a:ext cx="5904656" cy="1872208"/>
          </a:xfrm>
          <a:prstGeom prst="rect">
            <a:avLst/>
          </a:prstGeom>
          <a:noFill/>
          <a:ln w="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Down">
              <a:avLst>
                <a:gd name="adj" fmla="val 2054754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it-IT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 E N V E N U T I</a:t>
            </a:r>
            <a:endParaRPr lang="it-IT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664" y="2852936"/>
            <a:ext cx="6236003" cy="286232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</a:p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PRIMARIA</a:t>
            </a:r>
          </a:p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FIORITA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Scuola Primaria Fiorita</a:t>
            </a:r>
            <a:endParaRPr lang="it-IT" dirty="0"/>
          </a:p>
        </p:txBody>
      </p:sp>
      <p:pic>
        <p:nvPicPr>
          <p:cNvPr id="5" name="Immagine 4" descr="C:\Users\Diego\Desktop\Open day 23\20220617_1152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916832"/>
            <a:ext cx="7992887" cy="41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2"/>
          <p:cNvSpPr txBox="1">
            <a:spLocks/>
          </p:cNvSpPr>
          <p:nvPr/>
        </p:nvSpPr>
        <p:spPr>
          <a:xfrm>
            <a:off x="611560" y="404664"/>
            <a:ext cx="777686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0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Libri in Rete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0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Romagna e San Marino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9732">
            <a:off x="357751" y="725809"/>
            <a:ext cx="2033908" cy="55322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3357">
            <a:off x="6877995" y="870865"/>
            <a:ext cx="1908245" cy="446576"/>
          </a:xfrm>
          <a:prstGeom prst="rect">
            <a:avLst/>
          </a:prstGeom>
          <a:noFill/>
          <a:ln w="28575">
            <a:solidFill>
              <a:srgbClr val="EA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4032448" cy="1728192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n-lt"/>
              </a:rPr>
              <a:t>AULA  </a:t>
            </a:r>
            <a:r>
              <a:rPr lang="it-IT" sz="60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n-lt"/>
              </a:rPr>
              <a:t>STEAM</a:t>
            </a:r>
            <a:endParaRPr lang="it-IT" sz="60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+mn-lt"/>
            </a:endParaRPr>
          </a:p>
        </p:txBody>
      </p:sp>
      <p:pic>
        <p:nvPicPr>
          <p:cNvPr id="7" name="Immagine 6" descr="C:\Users\Diego\AppData\Local\Microsoft\Windows\INetCache\Content.Word\20231207_1557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84585" y="1916833"/>
            <a:ext cx="4464497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Diego\Desktop\Ste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5508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900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n-lt"/>
              </a:rPr>
              <a:t>LABORATORIO </a:t>
            </a:r>
            <a:r>
              <a:rPr lang="it-IT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n-lt"/>
              </a:rPr>
              <a:t>  di   INFORMATICA</a:t>
            </a:r>
            <a:endParaRPr lang="it-IT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+mn-lt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12976"/>
            <a:ext cx="4186476" cy="2990922"/>
          </a:xfrm>
        </p:spPr>
      </p:pic>
      <p:pic>
        <p:nvPicPr>
          <p:cNvPr id="9" name="Segnaposto contenuto 8" descr="laboratorio+informatica.jpe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4204579" cy="3592815"/>
          </a:xfrm>
        </p:spPr>
      </p:pic>
    </p:spTree>
    <p:extLst>
      <p:ext uri="{BB962C8B-B14F-4D97-AF65-F5344CB8AC3E}">
        <p14:creationId xmlns:p14="http://schemas.microsoft.com/office/powerpoint/2010/main" val="7025153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008" y="223611"/>
            <a:ext cx="4297474" cy="90000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</a:rPr>
              <a:t>PALESTRA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08" y="1188926"/>
            <a:ext cx="4297474" cy="4297474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47" y="1700557"/>
            <a:ext cx="4297475" cy="4297475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53647" y="735243"/>
            <a:ext cx="4297475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FFFF"/>
                </a:solidFill>
                <a:latin typeface="+mn-lt"/>
              </a:rPr>
              <a:t>MENSA</a:t>
            </a:r>
          </a:p>
        </p:txBody>
      </p:sp>
    </p:spTree>
    <p:extLst>
      <p:ext uri="{BB962C8B-B14F-4D97-AF65-F5344CB8AC3E}">
        <p14:creationId xmlns:p14="http://schemas.microsoft.com/office/powerpoint/2010/main" val="22487216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886700" cy="900000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+mn-lt"/>
              </a:rPr>
              <a:t>PROGETTI  E  ATTIVITÀ</a:t>
            </a:r>
            <a:endParaRPr lang="it-IT" sz="6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5354241" cy="4526260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5180" y="2709796"/>
            <a:ext cx="4598268" cy="3012340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2600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3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  <a:tileRect/>
                </a:gradFill>
                <a:latin typeface="+mn-lt"/>
              </a:rPr>
              <a:t>ALI  di  CARTA</a:t>
            </a:r>
            <a:r>
              <a:rPr lang="it-IT" sz="4800" b="1" dirty="0" smtClean="0">
                <a:gradFill flip="none" rotWithShape="1">
                  <a:gsLst>
                    <a:gs pos="0">
                      <a:srgbClr val="0070C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  <a:tileRect/>
                </a:gradFill>
                <a:latin typeface="+mn-lt"/>
              </a:rPr>
              <a:t/>
            </a:r>
            <a:br>
              <a:rPr lang="it-IT" sz="4800" b="1" dirty="0" smtClean="0">
                <a:gradFill flip="none" rotWithShape="1">
                  <a:gsLst>
                    <a:gs pos="0">
                      <a:srgbClr val="0070C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  <a:tileRect/>
                </a:gradFill>
                <a:latin typeface="+mn-lt"/>
              </a:rPr>
            </a:br>
            <a:r>
              <a:rPr lang="it-IT" sz="4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+mn-lt"/>
              </a:rPr>
              <a:t>Progetto  Lettura </a:t>
            </a:r>
            <a:endParaRPr lang="it-IT" sz="48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36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7649936" cy="54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43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85863"/>
            <a:ext cx="7058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4464496"/>
          </a:xfrm>
        </p:spPr>
        <p:txBody>
          <a:bodyPr>
            <a:normAutofit/>
          </a:bodyPr>
          <a:lstStyle/>
          <a:p>
            <a:r>
              <a:rPr lang="it-IT" sz="54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  <a:t>PROGETTI </a:t>
            </a:r>
            <a:r>
              <a:rPr lang="it-IT" sz="54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  <a:t>  di</a:t>
            </a:r>
            <a:r>
              <a:rPr lang="it-IT" sz="1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  <a:t/>
            </a:r>
            <a:br>
              <a:rPr lang="it-IT" sz="1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</a:br>
            <a:r>
              <a:rPr lang="it-IT" sz="54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  <a:t>   </a:t>
            </a:r>
            <a:br>
              <a:rPr lang="it-IT" sz="54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</a:br>
            <a:r>
              <a:rPr lang="it-IT" sz="54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latin typeface="+mn-lt"/>
              </a:rPr>
              <a:t>SOLIDARIET</a:t>
            </a:r>
            <a:r>
              <a:rPr lang="it-IT" sz="54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À</a:t>
            </a:r>
            <a:endParaRPr lang="it-IT" sz="54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900000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+mn-lt"/>
              </a:rPr>
              <a:t>AVIS</a:t>
            </a:r>
            <a:endParaRPr lang="it-IT" sz="6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7" name="Immagine 6" descr="C:\Users\Diego\Desktop\Open day 23\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Diego\Desktop\Open day 23\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509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161458" cy="234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77200" cy="23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Scuola Primaria Fiorita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21404" y="2060848"/>
            <a:ext cx="52461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nostri spazi</a:t>
            </a:r>
          </a:p>
          <a:p>
            <a:pPr algn="ctr"/>
            <a:r>
              <a:rPr lang="it-IT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esterni e interni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:\Users\Diego\Downloads\20221219_1048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117850" cy="288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Diego\Downloads\20221219_1050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320480" cy="25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0728"/>
            <a:ext cx="2411760" cy="41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44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85315" cy="5218956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0" y="1484784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AVSI</a:t>
            </a:r>
            <a:endParaRPr lang="it-IT" sz="3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3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Adozione </a:t>
            </a: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distanza</a:t>
            </a:r>
            <a:endParaRPr lang="it-IT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260648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BANCO  </a:t>
            </a:r>
          </a:p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ALIMENTARE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184" y="1723120"/>
            <a:ext cx="630931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11560" y="1412776"/>
            <a:ext cx="788670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PROGETTI   di</a:t>
            </a:r>
            <a:endParaRPr kumimoji="0" lang="it-IT" sz="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ECOSOSTENIBILITÀ</a:t>
            </a:r>
            <a:endParaRPr kumimoji="0" lang="it-IT" sz="4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6" name="Segnaposto contenuto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132856"/>
            <a:ext cx="4555502" cy="3456384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896544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+mn-lt"/>
              </a:rPr>
            </a:br>
            <a:r>
              <a:rPr lang="it-IT" sz="4000" b="1" dirty="0">
                <a:solidFill>
                  <a:srgbClr val="0000FF"/>
                </a:solidFill>
                <a:latin typeface="Arial Black" pitchFamily="34" charset="0"/>
              </a:rPr>
              <a:t>IL PIEDIBUS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2856"/>
            <a:ext cx="4392045" cy="3600399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+mn-lt"/>
              </a:rPr>
            </a:br>
            <a:r>
              <a:rPr lang="it-IT" sz="4000" b="1" dirty="0" smtClean="0">
                <a:solidFill>
                  <a:srgbClr val="0000FF"/>
                </a:solidFill>
                <a:latin typeface="Arial Black" pitchFamily="34" charset="0"/>
              </a:rPr>
              <a:t>EDUCAZIONE   STRADALE</a:t>
            </a:r>
            <a:endParaRPr lang="it-IT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5112568" cy="374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1584176" cy="405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331640" y="260648"/>
            <a:ext cx="6768752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E7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FioritAromatica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E7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48472" cy="31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35197" cy="25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703052" cy="20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248472" cy="41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793132" cy="37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12976"/>
            <a:ext cx="2571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542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Diego\Desktop\Open day 23\20230404_1353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16519" y="1524241"/>
            <a:ext cx="5328592" cy="308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0626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3568" y="332656"/>
            <a:ext cx="78867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2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a typeface="+mj-ea"/>
                <a:cs typeface="+mj-cs"/>
              </a:rPr>
              <a:t>ARTE  e  MUSICA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441700" cy="46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2952328" cy="46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5" name="Picture 3" descr="C:\Users\Diego\Desktop\A.S. 2021-2026\Classe 1° Fiorita\Foto 1a set-dic 21\DSC07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27915" cy="3096344"/>
          </a:xfrm>
          <a:prstGeom prst="rect">
            <a:avLst/>
          </a:prstGeom>
          <a:noFill/>
        </p:spPr>
      </p:pic>
      <p:pic>
        <p:nvPicPr>
          <p:cNvPr id="6" name="Segnaposto contenuto 5" descr="C:\Users\Diego\Downloads\20221219_123127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266373" cy="297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3189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+mn-lt"/>
              </a:rPr>
              <a:t> GIARDINO</a:t>
            </a:r>
            <a:endParaRPr lang="it-IT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4862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4763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59633" y="764704"/>
            <a:ext cx="722473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Fiorita  </a:t>
            </a:r>
          </a:p>
          <a:p>
            <a:pPr algn="ctr"/>
            <a:r>
              <a:rPr lang="it-IT" sz="8000" b="1" cap="none" spc="0" dirty="0" smtClean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in  movimento</a:t>
            </a:r>
          </a:p>
          <a:p>
            <a:pPr algn="ctr"/>
            <a:r>
              <a:rPr lang="it-IT" sz="8000" b="1" cap="none" spc="0" dirty="0" smtClean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è  un  gran </a:t>
            </a:r>
          </a:p>
          <a:p>
            <a:pPr algn="ctr"/>
            <a:r>
              <a:rPr lang="it-IT" sz="8000" b="1" cap="none" spc="0" dirty="0" smtClean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divertimento</a:t>
            </a:r>
            <a:endParaRPr lang="it-IT" sz="8000" b="1" cap="none" spc="0" dirty="0">
              <a:ln w="3810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28675" name="Picture 3" descr="E:\Open day 2019\DSC047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7967833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426629" cy="29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76464" cy="28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iego\Desktop\Open day 23\IMG-20231110-WA0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259174" cy="3012232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Scuola Primaria Fiorita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 descr="C:\Users\Diego\Desktop\Open day 23\IMG-20231110-WA002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765122" cy="30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iego\Desktop\Open day 23\IMG-20231110-WA00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300236" cy="2659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E:\Open day 2019\DSC04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3932800"/>
            <a:ext cx="2592288" cy="1944472"/>
          </a:xfrm>
          <a:prstGeom prst="rect">
            <a:avLst/>
          </a:prstGeom>
          <a:noFill/>
        </p:spPr>
      </p:pic>
      <p:pic>
        <p:nvPicPr>
          <p:cNvPr id="23557" name="Picture 5" descr="E:\Open day 2019\DSC046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2592288" cy="1944473"/>
          </a:xfrm>
          <a:prstGeom prst="rect">
            <a:avLst/>
          </a:prstGeom>
          <a:noFill/>
        </p:spPr>
      </p:pic>
      <p:pic>
        <p:nvPicPr>
          <p:cNvPr id="23556" name="Picture 4" descr="E:\Open day 2019\DSC046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1079295"/>
            <a:ext cx="2592288" cy="1944472"/>
          </a:xfrm>
          <a:prstGeom prst="rect">
            <a:avLst/>
          </a:prstGeom>
          <a:noFill/>
        </p:spPr>
      </p:pic>
      <p:pic>
        <p:nvPicPr>
          <p:cNvPr id="23555" name="Picture 3" descr="E:\Open day 2019\DSC046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592288" cy="1944473"/>
          </a:xfrm>
          <a:prstGeom prst="rect">
            <a:avLst/>
          </a:prstGeom>
          <a:noFill/>
        </p:spPr>
      </p:pic>
      <p:pic>
        <p:nvPicPr>
          <p:cNvPr id="23554" name="Picture 2" descr="E:\Open day 2019\DSC046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591946" cy="1944216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10" name="Anello 9"/>
          <p:cNvSpPr/>
          <p:nvPr/>
        </p:nvSpPr>
        <p:spPr>
          <a:xfrm>
            <a:off x="3131840" y="692696"/>
            <a:ext cx="2880320" cy="2808312"/>
          </a:xfrm>
          <a:prstGeom prst="donut">
            <a:avLst>
              <a:gd name="adj" fmla="val 478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>
            <a:off x="6084168" y="692696"/>
            <a:ext cx="2880320" cy="2808312"/>
          </a:xfrm>
          <a:prstGeom prst="donut">
            <a:avLst>
              <a:gd name="adj" fmla="val 47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Anello 11"/>
          <p:cNvSpPr/>
          <p:nvPr/>
        </p:nvSpPr>
        <p:spPr>
          <a:xfrm>
            <a:off x="4716016" y="3429000"/>
            <a:ext cx="2880320" cy="2808312"/>
          </a:xfrm>
          <a:prstGeom prst="donut">
            <a:avLst>
              <a:gd name="adj" fmla="val 478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Anello 12"/>
          <p:cNvSpPr/>
          <p:nvPr/>
        </p:nvSpPr>
        <p:spPr>
          <a:xfrm>
            <a:off x="1691680" y="3429000"/>
            <a:ext cx="2880320" cy="2808312"/>
          </a:xfrm>
          <a:prstGeom prst="donut">
            <a:avLst>
              <a:gd name="adj" fmla="val 4781"/>
            </a:avLst>
          </a:prstGeom>
          <a:solidFill>
            <a:srgbClr val="FFFA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Anello 13"/>
          <p:cNvSpPr/>
          <p:nvPr/>
        </p:nvSpPr>
        <p:spPr>
          <a:xfrm>
            <a:off x="179512" y="692696"/>
            <a:ext cx="2880320" cy="2808312"/>
          </a:xfrm>
          <a:prstGeom prst="donut">
            <a:avLst>
              <a:gd name="adj" fmla="val 47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Scuola Primaria Fiorita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619672" y="1412776"/>
            <a:ext cx="582608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  tanto altro     ancora 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19672" y="1412776"/>
            <a:ext cx="582608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scuola  </a:t>
            </a:r>
          </a:p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Fiorita</a:t>
            </a:r>
          </a:p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 saluta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3568" y="2492896"/>
            <a:ext cx="78867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6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a typeface="+mj-ea"/>
                <a:cs typeface="+mj-cs"/>
              </a:rPr>
              <a:t>Grazie  a tutti !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529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it-IT" sz="3200" b="1" dirty="0">
                <a:solidFill>
                  <a:srgbClr val="0000FF"/>
                </a:solidFill>
                <a:latin typeface="+mn-lt"/>
              </a:rPr>
            </a:b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30" y="1547788"/>
            <a:ext cx="8452042" cy="35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01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4664"/>
            <a:ext cx="4104456" cy="58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39552" y="1556792"/>
            <a:ext cx="30784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 smtClean="0">
                <a:ln w="31550" cmpd="sng">
                  <a:gradFill>
                    <a:gsLst>
                      <a:gs pos="70000">
                        <a:srgbClr val="00B05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70000">
                      <a:srgbClr val="00B050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Campo </a:t>
            </a:r>
          </a:p>
          <a:p>
            <a:pPr algn="ctr"/>
            <a:r>
              <a:rPr lang="it-IT" sz="6000" dirty="0" smtClean="0">
                <a:ln w="31550" cmpd="sng">
                  <a:gradFill>
                    <a:gsLst>
                      <a:gs pos="70000">
                        <a:srgbClr val="00B05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70000">
                      <a:srgbClr val="00B050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 </a:t>
            </a:r>
          </a:p>
          <a:p>
            <a:pPr algn="ctr"/>
            <a:r>
              <a:rPr lang="it-IT" sz="6000" dirty="0" smtClean="0">
                <a:ln w="31550" cmpd="sng">
                  <a:gradFill>
                    <a:gsLst>
                      <a:gs pos="70000">
                        <a:srgbClr val="00B05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basket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3189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latin typeface="+mn-lt"/>
              </a:rPr>
              <a:t>ATRIO</a:t>
            </a:r>
            <a:endParaRPr lang="it-IT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2" name="Immagine 11" descr="C:\Users\Diego\Desktop\20221219_120736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248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764704"/>
            <a:ext cx="4406305" cy="540000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</a:rPr>
              <a:t>BIBLIOTECA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19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:\Users\Diego\Desktop\Open day 23\20220617_1914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326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582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5" name="Immagine 4" descr="C:\Users\Diego\Desktop\Open day 23\20220617_1149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1628800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testo 2"/>
          <p:cNvSpPr txBox="1">
            <a:spLocks/>
          </p:cNvSpPr>
          <p:nvPr/>
        </p:nvSpPr>
        <p:spPr>
          <a:xfrm>
            <a:off x="611560" y="404664"/>
            <a:ext cx="7776864" cy="90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Sala consultazione e prestito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Scuola Primaria Fiorita</a:t>
            </a:r>
            <a:endParaRPr lang="it-IT"/>
          </a:p>
        </p:txBody>
      </p:sp>
      <p:pic>
        <p:nvPicPr>
          <p:cNvPr id="5" name="Segnaposto contenuto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4464496" cy="4464496"/>
          </a:xfrm>
          <a:prstGeom prst="rect">
            <a:avLst/>
          </a:prstGeom>
        </p:spPr>
      </p:pic>
      <p:sp>
        <p:nvSpPr>
          <p:cNvPr id="6" name="Segnaposto testo 2"/>
          <p:cNvSpPr txBox="1">
            <a:spLocks/>
          </p:cNvSpPr>
          <p:nvPr/>
        </p:nvSpPr>
        <p:spPr>
          <a:xfrm>
            <a:off x="611560" y="404664"/>
            <a:ext cx="7776864" cy="90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Zona </a:t>
            </a:r>
            <a:r>
              <a:rPr lang="it-IT" sz="48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lettura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8" name="Immagine 7" descr="C:\Users\Diego\Desktop\Open day 23\20220617_2033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177</Words>
  <Application>Microsoft Office PowerPoint</Application>
  <PresentationFormat>Presentazione su schermo (4:3)</PresentationFormat>
  <Paragraphs>77</Paragraphs>
  <Slides>37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 GIARDINO</vt:lpstr>
      <vt:lpstr>  </vt:lpstr>
      <vt:lpstr>Presentazione standard di PowerPoint</vt:lpstr>
      <vt:lpstr>ATRIO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AULA  STEAM</vt:lpstr>
      <vt:lpstr>LABORATORIO   di   INFORMATICA</vt:lpstr>
      <vt:lpstr>PALESTRA</vt:lpstr>
      <vt:lpstr>PROGETTI  E  ATTIVITÀ</vt:lpstr>
      <vt:lpstr>ALI  di  CARTA Progetto  Lettura </vt:lpstr>
      <vt:lpstr>Presentazione standard di PowerPoint</vt:lpstr>
      <vt:lpstr>Presentazione standard di PowerPoint</vt:lpstr>
      <vt:lpstr>PROGETTI   di     SOLIDARIETÀ</vt:lpstr>
      <vt:lpstr>AVIS</vt:lpstr>
      <vt:lpstr>Presentazione standard di PowerPoint</vt:lpstr>
      <vt:lpstr>Presentazione standard di PowerPoint</vt:lpstr>
      <vt:lpstr>Presentazione standard di PowerPoint</vt:lpstr>
      <vt:lpstr> IL PIEDIBUS</vt:lpstr>
      <vt:lpstr> EDUCAZIONE   STRADALE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PC09</cp:lastModifiedBy>
  <cp:revision>168</cp:revision>
  <dcterms:created xsi:type="dcterms:W3CDTF">2019-01-11T18:48:34Z</dcterms:created>
  <dcterms:modified xsi:type="dcterms:W3CDTF">2023-12-15T11:53:44Z</dcterms:modified>
</cp:coreProperties>
</file>