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9"/>
  </p:notesMasterIdLst>
  <p:handoutMasterIdLst>
    <p:handoutMasterId r:id="rId40"/>
  </p:handoutMasterIdLst>
  <p:sldIdLst>
    <p:sldId id="306" r:id="rId2"/>
    <p:sldId id="264" r:id="rId3"/>
    <p:sldId id="340" r:id="rId4"/>
    <p:sldId id="341" r:id="rId5"/>
    <p:sldId id="337" r:id="rId6"/>
    <p:sldId id="342" r:id="rId7"/>
    <p:sldId id="343" r:id="rId8"/>
    <p:sldId id="339" r:id="rId9"/>
    <p:sldId id="338" r:id="rId10"/>
    <p:sldId id="344" r:id="rId11"/>
    <p:sldId id="381" r:id="rId12"/>
    <p:sldId id="355" r:id="rId13"/>
    <p:sldId id="354" r:id="rId14"/>
    <p:sldId id="345" r:id="rId15"/>
    <p:sldId id="357" r:id="rId16"/>
    <p:sldId id="358" r:id="rId17"/>
    <p:sldId id="348" r:id="rId18"/>
    <p:sldId id="350" r:id="rId19"/>
    <p:sldId id="360" r:id="rId20"/>
    <p:sldId id="359" r:id="rId21"/>
    <p:sldId id="351" r:id="rId22"/>
    <p:sldId id="352" r:id="rId23"/>
    <p:sldId id="383" r:id="rId24"/>
    <p:sldId id="382" r:id="rId25"/>
    <p:sldId id="353" r:id="rId26"/>
    <p:sldId id="363" r:id="rId27"/>
    <p:sldId id="364" r:id="rId28"/>
    <p:sldId id="378" r:id="rId29"/>
    <p:sldId id="379" r:id="rId30"/>
    <p:sldId id="280" r:id="rId31"/>
    <p:sldId id="288" r:id="rId32"/>
    <p:sldId id="367" r:id="rId33"/>
    <p:sldId id="256" r:id="rId34"/>
    <p:sldId id="388" r:id="rId35"/>
    <p:sldId id="380" r:id="rId36"/>
    <p:sldId id="386" r:id="rId37"/>
    <p:sldId id="384" r:id="rId3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37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EA0000"/>
    <a:srgbClr val="FFFFFF"/>
    <a:srgbClr val="00FE73"/>
    <a:srgbClr val="00FF00"/>
    <a:srgbClr val="FF0066"/>
    <a:srgbClr val="800000"/>
    <a:srgbClr val="FF0000"/>
    <a:srgbClr val="FF00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62" autoAdjust="0"/>
    <p:restoredTop sz="94718" autoAdjust="0"/>
  </p:normalViewPr>
  <p:slideViewPr>
    <p:cSldViewPr>
      <p:cViewPr varScale="1">
        <p:scale>
          <a:sx n="89" d="100"/>
          <a:sy n="89" d="100"/>
        </p:scale>
        <p:origin x="1771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75E10-2828-494F-AB52-1A3BE9DF9653}" type="datetimeFigureOut">
              <a:rPr lang="it-IT" smtClean="0"/>
              <a:pPr/>
              <a:t>15/12/2023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93B572-2F5B-47B6-B408-2DCDC029323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664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88B64-6BC0-44C0-A632-E6B3834F7D08}" type="datetimeFigureOut">
              <a:rPr lang="it-IT" smtClean="0"/>
              <a:pPr/>
              <a:t>15/12/2023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8BBFB-AF4F-462B-863B-57274908AC0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817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28BBFB-AF4F-462B-863B-57274908AC0D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996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338AD-FF98-4347-BE45-40B414CEBE0F}" type="datetime1">
              <a:rPr lang="it-IT" smtClean="0"/>
              <a:pPr/>
              <a:t>15/12/2023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67B-198E-4641-ACF4-77AFE2ED804D}" type="datetime1">
              <a:rPr lang="it-IT" smtClean="0"/>
              <a:pPr/>
              <a:t>15/12/2023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D2A92-8438-43D8-9311-7337186AAF76}" type="datetime1">
              <a:rPr lang="it-IT" smtClean="0"/>
              <a:pPr/>
              <a:t>15/12/2023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BF1C1-353B-4422-9242-472C8A5A65D7}" type="datetime1">
              <a:rPr lang="it-IT" smtClean="0"/>
              <a:pPr/>
              <a:t>15/12/2023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8B44D-BADF-4C5F-AE55-82D86B063400}" type="datetime1">
              <a:rPr lang="it-IT" smtClean="0"/>
              <a:pPr/>
              <a:t>15/12/2023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88596-C69B-4E22-9017-5FECE729690D}" type="datetime1">
              <a:rPr lang="it-IT" smtClean="0"/>
              <a:pPr/>
              <a:t>15/12/2023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AFFA9-539A-4854-B167-1517A78A01DC}" type="datetime1">
              <a:rPr lang="it-IT" smtClean="0"/>
              <a:pPr/>
              <a:t>15/12/2023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37F31-7E4D-44F4-B65A-6F3571FC7069}" type="datetime1">
              <a:rPr lang="it-IT" smtClean="0"/>
              <a:pPr/>
              <a:t>15/12/2023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FB40F-D9BA-4BC9-9C65-F6EEFC969037}" type="datetime1">
              <a:rPr lang="it-IT" smtClean="0"/>
              <a:pPr/>
              <a:t>15/12/2023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0F74-BF35-4163-9E7F-F64209A43A88}" type="datetime1">
              <a:rPr lang="it-IT" smtClean="0"/>
              <a:pPr/>
              <a:t>15/12/2023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1AF8-3754-470F-AEE6-F66FC4ADFB67}" type="datetime1">
              <a:rPr lang="it-IT" smtClean="0"/>
              <a:pPr/>
              <a:t>15/12/2023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85A17-C7BE-418B-9DDF-3DFD36883CC1}" type="datetime1">
              <a:rPr lang="it-IT" smtClean="0"/>
              <a:pPr/>
              <a:t>15/12/2023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random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Scuola Primaria Fiorita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1835696" y="260648"/>
            <a:ext cx="5904656" cy="1872208"/>
          </a:xfrm>
          <a:prstGeom prst="rect">
            <a:avLst/>
          </a:prstGeom>
          <a:noFill/>
          <a:ln w="0"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prstTxWarp prst="textArchDown">
              <a:avLst>
                <a:gd name="adj" fmla="val 20547549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it-IT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 E N V E N U T I</a:t>
            </a:r>
            <a:endParaRPr lang="it-IT" sz="7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547664" y="2852936"/>
            <a:ext cx="6236003" cy="286232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it-IT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NELLA</a:t>
            </a:r>
          </a:p>
          <a:p>
            <a:pPr algn="ctr"/>
            <a:r>
              <a:rPr lang="it-IT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SCUOLA PRIMARIA</a:t>
            </a:r>
          </a:p>
          <a:p>
            <a:pPr algn="ctr"/>
            <a:r>
              <a:rPr lang="it-IT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FIORITA</a:t>
            </a:r>
            <a:endParaRPr lang="it-IT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Scuola Primaria Fiorita</a:t>
            </a:r>
            <a:endParaRPr lang="it-IT" dirty="0"/>
          </a:p>
        </p:txBody>
      </p:sp>
      <p:pic>
        <p:nvPicPr>
          <p:cNvPr id="5" name="Immagine 4" descr="C:\Users\Diego\Desktop\Open day 23\20220617_115233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611560" y="1916832"/>
            <a:ext cx="7992887" cy="416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egnaposto testo 2"/>
          <p:cNvSpPr txBox="1">
            <a:spLocks/>
          </p:cNvSpPr>
          <p:nvPr/>
        </p:nvSpPr>
        <p:spPr>
          <a:xfrm>
            <a:off x="611560" y="404664"/>
            <a:ext cx="7776864" cy="1728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4000" b="1" noProof="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pitchFamily="34" charset="0"/>
              </a:rPr>
              <a:t>Libri in Rete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4000" b="1" noProof="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pitchFamily="34" charset="0"/>
              </a:rPr>
              <a:t>Romagna e San Marino</a:t>
            </a:r>
            <a:endParaRPr kumimoji="0" lang="it-IT" sz="4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39732">
            <a:off x="357751" y="725809"/>
            <a:ext cx="2033908" cy="553223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0" name="Immagine 9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53357">
            <a:off x="6877995" y="870865"/>
            <a:ext cx="1908245" cy="446576"/>
          </a:xfrm>
          <a:prstGeom prst="rect">
            <a:avLst/>
          </a:prstGeom>
          <a:noFill/>
          <a:ln w="28575">
            <a:solidFill>
              <a:srgbClr val="EA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3707904" y="620688"/>
            <a:ext cx="4032448" cy="1728192"/>
          </a:xfrm>
        </p:spPr>
        <p:txBody>
          <a:bodyPr>
            <a:noAutofit/>
          </a:bodyPr>
          <a:lstStyle/>
          <a:p>
            <a:pPr algn="ctr"/>
            <a:r>
              <a:rPr lang="it-IT" sz="60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+mn-lt"/>
              </a:rPr>
              <a:t>AULA  </a:t>
            </a:r>
            <a:r>
              <a:rPr lang="it-IT" sz="6000" b="1" dirty="0" err="1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+mn-lt"/>
              </a:rPr>
              <a:t>STEAM</a:t>
            </a:r>
            <a:endParaRPr lang="it-IT" sz="60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+mn-lt"/>
            </a:endParaRPr>
          </a:p>
        </p:txBody>
      </p:sp>
      <p:pic>
        <p:nvPicPr>
          <p:cNvPr id="7" name="Immagine 6" descr="C:\Users\Diego\AppData\Local\Microsoft\Windows\INetCache\Content.Word\20231207_155722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684585" y="1916833"/>
            <a:ext cx="4464497" cy="2736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C:\Users\Diego\Desktop\Stem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2996952"/>
            <a:ext cx="550810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267154"/>
            <a:ext cx="7886700" cy="900000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+mn-lt"/>
              </a:rPr>
              <a:t>LABORATORIO </a:t>
            </a:r>
            <a:r>
              <a:rPr lang="it-IT" sz="36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+mn-lt"/>
              </a:rPr>
              <a:t>  di   INFORMATICA</a:t>
            </a:r>
            <a:endParaRPr lang="it-IT" sz="36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+mn-lt"/>
            </a:endParaRP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3212976"/>
            <a:ext cx="4186476" cy="2990922"/>
          </a:xfrm>
        </p:spPr>
      </p:pic>
      <p:pic>
        <p:nvPicPr>
          <p:cNvPr id="9" name="Segnaposto contenuto 8" descr="laboratorio+informatica.jpeg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56792"/>
            <a:ext cx="4204579" cy="3592815"/>
          </a:xfrm>
        </p:spPr>
      </p:pic>
    </p:spTree>
    <p:extLst>
      <p:ext uri="{BB962C8B-B14F-4D97-AF65-F5344CB8AC3E}">
        <p14:creationId xmlns:p14="http://schemas.microsoft.com/office/powerpoint/2010/main" val="702515332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6008" y="223611"/>
            <a:ext cx="4297474" cy="900000"/>
          </a:xfrm>
          <a:solidFill>
            <a:srgbClr val="CCFFFF"/>
          </a:solidFill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+mn-lt"/>
              </a:rPr>
              <a:t>PALESTRA</a:t>
            </a: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008" y="1188926"/>
            <a:ext cx="4297474" cy="4297474"/>
          </a:xfrm>
        </p:spPr>
      </p:pic>
      <p:pic>
        <p:nvPicPr>
          <p:cNvPr id="3" name="Segnaposto contenuto 2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3647" y="1700557"/>
            <a:ext cx="4297475" cy="4297475"/>
          </a:xfrm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4653647" y="735243"/>
            <a:ext cx="4297475" cy="9000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CFFFF"/>
                </a:solidFill>
                <a:latin typeface="+mn-lt"/>
              </a:rPr>
              <a:t>MENSA</a:t>
            </a:r>
          </a:p>
        </p:txBody>
      </p:sp>
    </p:spTree>
    <p:extLst>
      <p:ext uri="{BB962C8B-B14F-4D97-AF65-F5344CB8AC3E}">
        <p14:creationId xmlns:p14="http://schemas.microsoft.com/office/powerpoint/2010/main" val="224872167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611560" y="2348880"/>
            <a:ext cx="7886700" cy="900000"/>
          </a:xfrm>
        </p:spPr>
        <p:txBody>
          <a:bodyPr>
            <a:noAutofit/>
          </a:bodyPr>
          <a:lstStyle/>
          <a:p>
            <a:pPr algn="ctr"/>
            <a:r>
              <a:rPr lang="it-IT" sz="6000" b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gradFill>
                  <a:gsLst>
                    <a:gs pos="0">
                      <a:srgbClr val="FF0000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2700000" scaled="0"/>
                </a:gradFill>
                <a:latin typeface="+mn-lt"/>
              </a:rPr>
              <a:t>PROGETTI  E  ATTIVITÀ</a:t>
            </a:r>
            <a:endParaRPr lang="it-IT" sz="60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gradFill>
                <a:gsLst>
                  <a:gs pos="0">
                    <a:srgbClr val="FF0000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2700000" scaled="0"/>
              </a:gradFill>
              <a:latin typeface="+mn-lt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/>
          <p:cNvPicPr>
            <a:picLocks noGrp="1" noChangeAspect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988840"/>
            <a:ext cx="5354241" cy="4526260"/>
          </a:xfrm>
        </p:spPr>
      </p:pic>
      <p:pic>
        <p:nvPicPr>
          <p:cNvPr id="8" name="Segnaposto contenuto 7"/>
          <p:cNvPicPr>
            <a:picLocks noGrp="1" noChangeAspect="1"/>
          </p:cNvPicPr>
          <p:nvPr>
            <p:ph sz="half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75180" y="2709796"/>
            <a:ext cx="4598268" cy="3012340"/>
          </a:xfrm>
        </p:spPr>
      </p:pic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886700" cy="126004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7300" b="1" dirty="0" smtClean="0">
                <a:ln>
                  <a:solidFill>
                    <a:schemeClr val="bg1"/>
                  </a:solidFill>
                </a:ln>
                <a:gradFill flip="none" rotWithShape="1">
                  <a:gsLst>
                    <a:gs pos="0">
                      <a:srgbClr val="0070C0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18900000" scaled="1"/>
                  <a:tileRect/>
                </a:gradFill>
                <a:latin typeface="+mn-lt"/>
              </a:rPr>
              <a:t>ALI  di  CARTA</a:t>
            </a:r>
            <a:r>
              <a:rPr lang="it-IT" sz="4800" b="1" dirty="0" smtClean="0">
                <a:gradFill flip="none" rotWithShape="1">
                  <a:gsLst>
                    <a:gs pos="0">
                      <a:srgbClr val="0070C0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18900000" scaled="1"/>
                  <a:tileRect/>
                </a:gradFill>
                <a:latin typeface="+mn-lt"/>
              </a:rPr>
              <a:t/>
            </a:r>
            <a:br>
              <a:rPr lang="it-IT" sz="4800" b="1" dirty="0" smtClean="0">
                <a:gradFill flip="none" rotWithShape="1">
                  <a:gsLst>
                    <a:gs pos="0">
                      <a:srgbClr val="0070C0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18900000" scaled="1"/>
                  <a:tileRect/>
                </a:gradFill>
                <a:latin typeface="+mn-lt"/>
              </a:rPr>
            </a:br>
            <a:r>
              <a:rPr lang="it-IT" sz="4800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latin typeface="+mn-lt"/>
              </a:rPr>
              <a:t>Progetto  Lettura </a:t>
            </a:r>
            <a:endParaRPr lang="it-IT" sz="4800" dirty="0">
              <a:ln>
                <a:solidFill>
                  <a:schemeClr val="tx1"/>
                </a:solidFill>
              </a:ln>
              <a:solidFill>
                <a:srgbClr val="00B0F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08236956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692696"/>
            <a:ext cx="7649936" cy="546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45430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185863"/>
            <a:ext cx="7058025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886700" cy="4464496"/>
          </a:xfrm>
        </p:spPr>
        <p:txBody>
          <a:bodyPr>
            <a:normAutofit/>
          </a:bodyPr>
          <a:lstStyle/>
          <a:p>
            <a:r>
              <a:rPr lang="it-IT" sz="5400" b="1" dirty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0"/>
                </a:gradFill>
                <a:latin typeface="+mn-lt"/>
              </a:rPr>
              <a:t>PROGETTI </a:t>
            </a:r>
            <a:r>
              <a:rPr lang="it-IT" sz="5400" b="1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0"/>
                </a:gradFill>
                <a:latin typeface="+mn-lt"/>
              </a:rPr>
              <a:t>  di</a:t>
            </a:r>
            <a:r>
              <a:rPr lang="it-IT" sz="1000" b="1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0"/>
                </a:gradFill>
                <a:latin typeface="+mn-lt"/>
              </a:rPr>
              <a:t/>
            </a:r>
            <a:br>
              <a:rPr lang="it-IT" sz="1000" b="1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0"/>
                </a:gradFill>
                <a:latin typeface="+mn-lt"/>
              </a:rPr>
            </a:br>
            <a:r>
              <a:rPr lang="it-IT" sz="5400" b="1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0"/>
                </a:gradFill>
                <a:latin typeface="+mn-lt"/>
              </a:rPr>
              <a:t>   </a:t>
            </a:r>
            <a:br>
              <a:rPr lang="it-IT" sz="5400" b="1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0"/>
                </a:gradFill>
                <a:latin typeface="+mn-lt"/>
              </a:rPr>
            </a:br>
            <a:r>
              <a:rPr lang="it-IT" sz="5400" b="1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0"/>
                </a:gradFill>
                <a:latin typeface="+mn-lt"/>
              </a:rPr>
              <a:t>SOLIDARIET</a:t>
            </a:r>
            <a:r>
              <a:rPr lang="it-IT" sz="5400" b="1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0"/>
                </a:gradFill>
              </a:rPr>
              <a:t>À</a:t>
            </a:r>
            <a:endParaRPr lang="it-IT" sz="5400" b="1" dirty="0">
              <a:ln>
                <a:solidFill>
                  <a:schemeClr val="tx1"/>
                </a:solidFill>
              </a:ln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2700000" scaled="0"/>
              </a:gradFill>
              <a:latin typeface="+mn-lt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886700" cy="900000"/>
          </a:xfrm>
        </p:spPr>
        <p:txBody>
          <a:bodyPr>
            <a:noAutofit/>
          </a:bodyPr>
          <a:lstStyle/>
          <a:p>
            <a:pPr algn="ctr"/>
            <a:r>
              <a:rPr lang="it-IT" sz="6000" b="1" dirty="0" smtClean="0">
                <a:ln>
                  <a:solidFill>
                    <a:schemeClr val="tx1"/>
                  </a:solidFill>
                </a:ln>
                <a:solidFill>
                  <a:srgbClr val="FF0066"/>
                </a:solidFill>
                <a:latin typeface="+mn-lt"/>
              </a:rPr>
              <a:t>AVIS</a:t>
            </a:r>
            <a:endParaRPr lang="it-IT" sz="6000" b="1" dirty="0">
              <a:ln>
                <a:solidFill>
                  <a:schemeClr val="tx1"/>
                </a:solidFill>
              </a:ln>
              <a:solidFill>
                <a:srgbClr val="FF0066"/>
              </a:solidFill>
              <a:latin typeface="+mn-lt"/>
            </a:endParaRPr>
          </a:p>
        </p:txBody>
      </p:sp>
      <p:pic>
        <p:nvPicPr>
          <p:cNvPr id="7" name="Immagine 6" descr="C:\Users\Diego\Desktop\Open day 23\4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34036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 descr="C:\Users\Diego\Desktop\Open day 23\9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933056"/>
            <a:ext cx="350939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268760"/>
            <a:ext cx="4161458" cy="234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4005064"/>
            <a:ext cx="3177200" cy="238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Scuola Primaria Fiorita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1921404" y="2060848"/>
            <a:ext cx="524611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 nostri spazi</a:t>
            </a:r>
          </a:p>
          <a:p>
            <a:pPr algn="ctr"/>
            <a:r>
              <a:rPr lang="it-IT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esterni e interni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C:\Users\Diego\Downloads\20221219_104811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4117850" cy="2882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magine 11" descr="C:\Users\Diego\Downloads\20221219_105034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3861048"/>
            <a:ext cx="4320480" cy="2552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980728"/>
            <a:ext cx="2411760" cy="4102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3443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196752"/>
            <a:ext cx="3685315" cy="5218956"/>
          </a:xfrm>
          <a:prstGeom prst="rect">
            <a:avLst/>
          </a:prstGeom>
          <a:noFill/>
          <a:ln w="5080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9" name="CasellaDiTesto 8"/>
          <p:cNvSpPr txBox="1"/>
          <p:nvPr/>
        </p:nvSpPr>
        <p:spPr>
          <a:xfrm>
            <a:off x="0" y="1484784"/>
            <a:ext cx="17281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AVSI</a:t>
            </a:r>
            <a:endParaRPr lang="it-IT" sz="36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it-IT" sz="36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Adozione </a:t>
            </a:r>
          </a:p>
          <a:p>
            <a:pPr algn="ctr"/>
            <a:r>
              <a:rPr lang="it-IT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</a:p>
          <a:p>
            <a:pPr algn="ctr"/>
            <a:r>
              <a:rPr lang="it-IT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distanza</a:t>
            </a:r>
            <a:endParaRPr lang="it-IT" sz="24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292080" y="260648"/>
            <a:ext cx="3851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0070C0"/>
                </a:solidFill>
              </a:rPr>
              <a:t>BANCO  </a:t>
            </a:r>
          </a:p>
          <a:p>
            <a:pPr algn="ctr"/>
            <a:r>
              <a:rPr lang="it-IT" sz="2800" b="1" dirty="0" smtClean="0">
                <a:solidFill>
                  <a:srgbClr val="0070C0"/>
                </a:solidFill>
              </a:rPr>
              <a:t>ALIMENTARE</a:t>
            </a:r>
            <a:endParaRPr lang="it-IT" sz="2800" b="1" dirty="0">
              <a:solidFill>
                <a:srgbClr val="0070C0"/>
              </a:solidFill>
            </a:endParaRPr>
          </a:p>
        </p:txBody>
      </p:sp>
      <p:pic>
        <p:nvPicPr>
          <p:cNvPr id="7" name="Immagin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3184" y="1723120"/>
            <a:ext cx="6309319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11560" y="1412776"/>
            <a:ext cx="7886700" cy="3024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800" b="1" i="0" u="none" strike="noStrike" kern="1200" cap="none" spc="0" normalizeH="0" baseline="0" noProof="0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0"/>
                </a:gradFill>
                <a:effectLst/>
                <a:uLnTx/>
                <a:uFillTx/>
                <a:latin typeface="+mn-lt"/>
                <a:ea typeface="+mj-ea"/>
                <a:cs typeface="+mj-cs"/>
              </a:rPr>
              <a:t>PROGETTI   di</a:t>
            </a:r>
            <a:endParaRPr kumimoji="0" lang="it-IT" sz="800" b="1" i="0" u="none" strike="noStrike" kern="1200" cap="none" spc="0" normalizeH="0" baseline="0" noProof="0" dirty="0" smtClean="0">
              <a:ln>
                <a:solidFill>
                  <a:schemeClr val="tx1"/>
                </a:solidFill>
              </a:ln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2700000" scaled="0"/>
              </a:gradFill>
              <a:effectLst/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800" b="1" i="0" u="none" strike="noStrike" kern="1200" cap="none" spc="0" normalizeH="0" baseline="0" noProof="0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0"/>
                </a:gradFill>
                <a:effectLst/>
                <a:uLnTx/>
                <a:uFillTx/>
                <a:latin typeface="+mn-lt"/>
                <a:ea typeface="+mj-ea"/>
                <a:cs typeface="+mj-cs"/>
              </a:rPr>
              <a:t>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800" b="1" i="0" u="none" strike="noStrike" kern="1200" cap="none" spc="0" normalizeH="0" baseline="0" noProof="0" dirty="0" err="1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0"/>
                </a:gradFill>
                <a:effectLst/>
                <a:uLnTx/>
                <a:uFillTx/>
                <a:latin typeface="+mn-lt"/>
                <a:ea typeface="+mj-ea"/>
                <a:cs typeface="+mj-cs"/>
              </a:rPr>
              <a:t>ECOSOSTENIBILITÀ</a:t>
            </a:r>
            <a:endParaRPr kumimoji="0" lang="it-IT" sz="4800" b="1" i="0" u="none" strike="noStrike" kern="1200" cap="none" spc="0" normalizeH="0" baseline="0" noProof="0" dirty="0">
              <a:ln>
                <a:solidFill>
                  <a:schemeClr val="tx1"/>
                </a:solidFill>
              </a:ln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2700000" scaled="0"/>
              </a:gra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pic>
        <p:nvPicPr>
          <p:cNvPr id="6" name="Segnaposto contenuto 2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2132856"/>
            <a:ext cx="4555502" cy="3456384"/>
          </a:xfrm>
          <a:prstGeom prst="rect">
            <a:avLst/>
          </a:prstGeom>
        </p:spPr>
      </p:pic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2411760" y="620688"/>
            <a:ext cx="4896544" cy="926976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  <a:latin typeface="+mn-lt"/>
              </a:rPr>
              <a:t/>
            </a:r>
            <a:br>
              <a:rPr lang="it-IT" sz="3200" b="1" dirty="0">
                <a:solidFill>
                  <a:srgbClr val="FF0000"/>
                </a:solidFill>
                <a:latin typeface="+mn-lt"/>
              </a:rPr>
            </a:br>
            <a:r>
              <a:rPr lang="it-IT" sz="4000" b="1" dirty="0">
                <a:solidFill>
                  <a:srgbClr val="0000FF"/>
                </a:solidFill>
                <a:latin typeface="Arial Black" pitchFamily="34" charset="0"/>
              </a:rPr>
              <a:t>IL PIEDIBUS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32856"/>
            <a:ext cx="4392045" cy="3600399"/>
          </a:xfrm>
          <a:prstGeom prst="rect">
            <a:avLst/>
          </a:prstGeom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  <a:latin typeface="+mn-lt"/>
              </a:rPr>
              <a:t/>
            </a:r>
            <a:br>
              <a:rPr lang="it-IT" sz="3200" b="1" dirty="0">
                <a:solidFill>
                  <a:srgbClr val="FF0000"/>
                </a:solidFill>
                <a:latin typeface="+mn-lt"/>
              </a:rPr>
            </a:br>
            <a:r>
              <a:rPr lang="it-IT" sz="4000" b="1" dirty="0" smtClean="0">
                <a:solidFill>
                  <a:srgbClr val="0000FF"/>
                </a:solidFill>
                <a:latin typeface="Arial Black" pitchFamily="34" charset="0"/>
              </a:rPr>
              <a:t>EDUCAZIONE   STRADALE</a:t>
            </a:r>
            <a:endParaRPr lang="it-IT" sz="4000" b="1" dirty="0">
              <a:solidFill>
                <a:srgbClr val="0000FF"/>
              </a:solidFill>
              <a:latin typeface="Arial Black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72816"/>
            <a:ext cx="5112568" cy="374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556792"/>
            <a:ext cx="1584176" cy="4058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1331640" y="260648"/>
            <a:ext cx="6768752" cy="923330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FE73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FioritAromatica</a:t>
            </a:r>
            <a:endParaRPr lang="it-IT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FE73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4248472" cy="3191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212976"/>
            <a:ext cx="4035197" cy="2538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332656"/>
            <a:ext cx="3703052" cy="2062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2492896"/>
            <a:ext cx="4248472" cy="410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2793132" cy="3716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3212976"/>
            <a:ext cx="257175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4454287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4" descr="C:\Users\Diego\Desktop\Open day 23\20230404_135349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316519" y="1524241"/>
            <a:ext cx="5328592" cy="3089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3429000"/>
            <a:ext cx="2062605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83568" y="332656"/>
            <a:ext cx="7886700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7200" b="1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0"/>
                </a:gradFill>
                <a:ea typeface="+mj-ea"/>
                <a:cs typeface="+mj-cs"/>
              </a:rPr>
              <a:t>ARTE  e  MUSICA</a:t>
            </a:r>
          </a:p>
        </p:txBody>
      </p:sp>
      <p:pic>
        <p:nvPicPr>
          <p:cNvPr id="6" name="Immagine 5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3441700" cy="4685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556792"/>
            <a:ext cx="2952328" cy="4698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pic>
        <p:nvPicPr>
          <p:cNvPr id="5" name="Picture 3" descr="C:\Users\Diego\Desktop\A.S. 2021-2026\Classe 1° Fiorita\Foto 1a set-dic 21\DSC0776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3501008"/>
            <a:ext cx="4127915" cy="3096344"/>
          </a:xfrm>
          <a:prstGeom prst="rect">
            <a:avLst/>
          </a:prstGeom>
          <a:noFill/>
        </p:spPr>
      </p:pic>
      <p:pic>
        <p:nvPicPr>
          <p:cNvPr id="6" name="Segnaposto contenuto 5" descr="C:\Users\Diego\Downloads\20221219_123127.jpg"/>
          <p:cNvPicPr>
            <a:picLocks noGrp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5266373" cy="2978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43189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00B050"/>
                </a:solidFill>
                <a:latin typeface="+mn-lt"/>
              </a:rPr>
              <a:t> GIARDINO</a:t>
            </a:r>
            <a:endParaRPr lang="it-IT" b="1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492896"/>
            <a:ext cx="4486275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052736"/>
            <a:ext cx="4200525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41476323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959633" y="764704"/>
            <a:ext cx="7224735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8000" b="1" cap="none" spc="0" dirty="0" smtClean="0">
                <a:ln w="38100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Fiorita  </a:t>
            </a:r>
          </a:p>
          <a:p>
            <a:pPr algn="ctr"/>
            <a:r>
              <a:rPr lang="it-IT" sz="8000" b="1" cap="none" spc="0" dirty="0" smtClean="0">
                <a:ln w="38100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in  movimento</a:t>
            </a:r>
          </a:p>
          <a:p>
            <a:pPr algn="ctr"/>
            <a:r>
              <a:rPr lang="it-IT" sz="8000" b="1" cap="none" spc="0" dirty="0" smtClean="0">
                <a:ln w="38100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è  un  gran </a:t>
            </a:r>
          </a:p>
          <a:p>
            <a:pPr algn="ctr"/>
            <a:r>
              <a:rPr lang="it-IT" sz="8000" b="1" cap="none" spc="0" dirty="0" smtClean="0">
                <a:ln w="38100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rPr>
              <a:t>divertimento</a:t>
            </a:r>
            <a:endParaRPr lang="it-IT" sz="8000" b="1" cap="none" spc="0" dirty="0">
              <a:ln w="38100">
                <a:solidFill>
                  <a:srgbClr val="FFC000"/>
                </a:solidFill>
                <a:prstDash val="solid"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pic>
        <p:nvPicPr>
          <p:cNvPr id="28675" name="Picture 3" descr="E:\Open day 2019\DSC0474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7" y="332656"/>
            <a:ext cx="7967833" cy="59766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pic>
        <p:nvPicPr>
          <p:cNvPr id="5" name="Immagine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3284984"/>
            <a:ext cx="4426629" cy="295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4176464" cy="285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Diego\Desktop\Open day 23\IMG-20231110-WA003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3212976"/>
            <a:ext cx="2259174" cy="3012232"/>
          </a:xfrm>
          <a:prstGeom prst="rect">
            <a:avLst/>
          </a:prstGeom>
          <a:noFill/>
        </p:spPr>
      </p:pic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bg1">
                    <a:lumMod val="50000"/>
                  </a:schemeClr>
                </a:solidFill>
              </a:rPr>
              <a:t>Scuola Primaria Fiorita</a:t>
            </a:r>
            <a:endParaRPr lang="it-IT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magine 3" descr="C:\Users\Diego\Desktop\Open day 23\IMG-20231110-WA0028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476672"/>
            <a:ext cx="3765122" cy="3083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Diego\Desktop\Open day 23\IMG-20231110-WA003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573016"/>
            <a:ext cx="3300236" cy="26599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6" descr="E:\Open day 2019\DSC0464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3" y="3932800"/>
            <a:ext cx="2592288" cy="1944472"/>
          </a:xfrm>
          <a:prstGeom prst="rect">
            <a:avLst/>
          </a:prstGeom>
          <a:noFill/>
        </p:spPr>
      </p:pic>
      <p:pic>
        <p:nvPicPr>
          <p:cNvPr id="23557" name="Picture 5" descr="E:\Open day 2019\DSC0464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3933056"/>
            <a:ext cx="2592288" cy="1944473"/>
          </a:xfrm>
          <a:prstGeom prst="rect">
            <a:avLst/>
          </a:prstGeom>
          <a:noFill/>
        </p:spPr>
      </p:pic>
      <p:pic>
        <p:nvPicPr>
          <p:cNvPr id="23556" name="Picture 4" descr="E:\Open day 2019\DSC0464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5" y="1079295"/>
            <a:ext cx="2592288" cy="1944472"/>
          </a:xfrm>
          <a:prstGeom prst="rect">
            <a:avLst/>
          </a:prstGeom>
          <a:noFill/>
        </p:spPr>
      </p:pic>
      <p:pic>
        <p:nvPicPr>
          <p:cNvPr id="23555" name="Picture 3" descr="E:\Open day 2019\DSC0464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1052736"/>
            <a:ext cx="2592288" cy="1944473"/>
          </a:xfrm>
          <a:prstGeom prst="rect">
            <a:avLst/>
          </a:prstGeom>
          <a:noFill/>
        </p:spPr>
      </p:pic>
      <p:pic>
        <p:nvPicPr>
          <p:cNvPr id="23554" name="Picture 2" descr="E:\Open day 2019\DSC0464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2591946" cy="1944216"/>
          </a:xfrm>
          <a:prstGeom prst="rect">
            <a:avLst/>
          </a:prstGeom>
          <a:noFill/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10" name="Anello 9"/>
          <p:cNvSpPr/>
          <p:nvPr/>
        </p:nvSpPr>
        <p:spPr>
          <a:xfrm>
            <a:off x="3131840" y="692696"/>
            <a:ext cx="2880320" cy="2808312"/>
          </a:xfrm>
          <a:prstGeom prst="donut">
            <a:avLst>
              <a:gd name="adj" fmla="val 4781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1" name="Anello 10"/>
          <p:cNvSpPr/>
          <p:nvPr/>
        </p:nvSpPr>
        <p:spPr>
          <a:xfrm>
            <a:off x="6084168" y="692696"/>
            <a:ext cx="2880320" cy="2808312"/>
          </a:xfrm>
          <a:prstGeom prst="donut">
            <a:avLst>
              <a:gd name="adj" fmla="val 4781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2" name="Anello 11"/>
          <p:cNvSpPr/>
          <p:nvPr/>
        </p:nvSpPr>
        <p:spPr>
          <a:xfrm>
            <a:off x="4716016" y="3429000"/>
            <a:ext cx="2880320" cy="2808312"/>
          </a:xfrm>
          <a:prstGeom prst="donut">
            <a:avLst>
              <a:gd name="adj" fmla="val 4781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3" name="Anello 12"/>
          <p:cNvSpPr/>
          <p:nvPr/>
        </p:nvSpPr>
        <p:spPr>
          <a:xfrm>
            <a:off x="1691680" y="3429000"/>
            <a:ext cx="2880320" cy="2808312"/>
          </a:xfrm>
          <a:prstGeom prst="donut">
            <a:avLst>
              <a:gd name="adj" fmla="val 4781"/>
            </a:avLst>
          </a:prstGeom>
          <a:solidFill>
            <a:srgbClr val="FFFA5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4" name="Anello 13"/>
          <p:cNvSpPr/>
          <p:nvPr/>
        </p:nvSpPr>
        <p:spPr>
          <a:xfrm>
            <a:off x="179512" y="692696"/>
            <a:ext cx="2880320" cy="2808312"/>
          </a:xfrm>
          <a:prstGeom prst="donut">
            <a:avLst>
              <a:gd name="adj" fmla="val 4781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Scuola Primaria Fiorita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1619672" y="1412776"/>
            <a:ext cx="5826082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it-IT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e  tanto altro     ancora …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1619672" y="1412776"/>
            <a:ext cx="5826082" cy="286232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it-IT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 scuola  </a:t>
            </a:r>
          </a:p>
          <a:p>
            <a:pPr algn="ctr"/>
            <a:r>
              <a:rPr lang="it-IT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Fiorita</a:t>
            </a:r>
          </a:p>
          <a:p>
            <a:pPr algn="ctr"/>
            <a:r>
              <a:rPr lang="it-IT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  saluta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683568" y="2492896"/>
            <a:ext cx="7886700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9600" b="1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2700000" scaled="0"/>
                </a:gradFill>
                <a:ea typeface="+mj-ea"/>
                <a:cs typeface="+mj-cs"/>
              </a:rPr>
              <a:t>Grazie  a tutti !</a:t>
            </a: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8529" y="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 smtClean="0">
                <a:solidFill>
                  <a:srgbClr val="FF0000"/>
                </a:solidFill>
              </a:rPr>
              <a:t> </a:t>
            </a:r>
            <a:r>
              <a:rPr lang="it-IT" sz="3200" b="1" dirty="0">
                <a:solidFill>
                  <a:srgbClr val="0000FF"/>
                </a:solidFill>
                <a:latin typeface="+mn-lt"/>
              </a:rPr>
              <a:t/>
            </a:r>
            <a:br>
              <a:rPr lang="it-IT" sz="3200" b="1" dirty="0">
                <a:solidFill>
                  <a:srgbClr val="0000FF"/>
                </a:solidFill>
                <a:latin typeface="+mn-lt"/>
              </a:rPr>
            </a:br>
            <a:endParaRPr lang="it-IT" sz="28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430" y="1547788"/>
            <a:ext cx="8452042" cy="3527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740197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404664"/>
            <a:ext cx="4104456" cy="58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539552" y="1556792"/>
            <a:ext cx="3078407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6000" dirty="0" smtClean="0">
                <a:ln w="31550" cmpd="sng">
                  <a:gradFill>
                    <a:gsLst>
                      <a:gs pos="70000">
                        <a:srgbClr val="00B050"/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gradFill>
                  <a:gsLst>
                    <a:gs pos="70000">
                      <a:srgbClr val="00B050"/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 scaled="0"/>
                </a:gra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Campo </a:t>
            </a:r>
          </a:p>
          <a:p>
            <a:pPr algn="ctr"/>
            <a:r>
              <a:rPr lang="it-IT" sz="6000" dirty="0" smtClean="0">
                <a:ln w="31550" cmpd="sng">
                  <a:gradFill>
                    <a:gsLst>
                      <a:gs pos="70000">
                        <a:srgbClr val="00B050"/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gradFill>
                  <a:gsLst>
                    <a:gs pos="70000">
                      <a:srgbClr val="00B050"/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 scaled="0"/>
                </a:gra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da </a:t>
            </a:r>
          </a:p>
          <a:p>
            <a:pPr algn="ctr"/>
            <a:r>
              <a:rPr lang="it-IT" sz="6000" dirty="0" smtClean="0">
                <a:ln w="31550" cmpd="sng">
                  <a:gradFill>
                    <a:gsLst>
                      <a:gs pos="70000">
                        <a:srgbClr val="00B050"/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basket</a:t>
            </a:r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43189"/>
          </a:xfrm>
        </p:spPr>
        <p:txBody>
          <a:bodyPr>
            <a:normAutofit/>
          </a:bodyPr>
          <a:lstStyle/>
          <a:p>
            <a:pPr algn="ctr"/>
            <a:r>
              <a:rPr lang="it-IT" b="1" dirty="0" smtClean="0">
                <a:solidFill>
                  <a:srgbClr val="00B0F0"/>
                </a:solidFill>
                <a:latin typeface="+mn-lt"/>
              </a:rPr>
              <a:t>ATRIO</a:t>
            </a:r>
            <a:endParaRPr lang="it-IT" b="1" dirty="0">
              <a:solidFill>
                <a:srgbClr val="00B0F0"/>
              </a:solidFill>
              <a:latin typeface="+mn-lt"/>
            </a:endParaRPr>
          </a:p>
        </p:txBody>
      </p:sp>
      <p:pic>
        <p:nvPicPr>
          <p:cNvPr id="12" name="Immagine 11" descr="C:\Users\Diego\Desktop\20221219_120736 (1)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70485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724802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187624" y="764704"/>
            <a:ext cx="4406305" cy="540000"/>
          </a:xfrm>
        </p:spPr>
        <p:txBody>
          <a:bodyPr>
            <a:noAutofit/>
          </a:bodyPr>
          <a:lstStyle/>
          <a:p>
            <a:pPr algn="ctr"/>
            <a:r>
              <a:rPr lang="it-IT" sz="4800" dirty="0">
                <a:solidFill>
                  <a:srgbClr val="0070C0"/>
                </a:solidFill>
              </a:rPr>
              <a:t>BIBLIOTECA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260648"/>
            <a:ext cx="201930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magine 13" descr="C:\Users\Diego\Desktop\Open day 23\20220617_191450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1844824"/>
            <a:ext cx="583264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958244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pic>
        <p:nvPicPr>
          <p:cNvPr id="5" name="Immagine 4" descr="C:\Users\Diego\Desktop\Open day 23\20220617_114943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899592" y="1628800"/>
            <a:ext cx="734481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testo 2"/>
          <p:cNvSpPr txBox="1">
            <a:spLocks/>
          </p:cNvSpPr>
          <p:nvPr/>
        </p:nvSpPr>
        <p:spPr>
          <a:xfrm>
            <a:off x="611560" y="404664"/>
            <a:ext cx="7776864" cy="90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4800" b="1" noProof="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pitchFamily="34" charset="0"/>
              </a:rPr>
              <a:t>Sala consultazione e prestito</a:t>
            </a:r>
            <a:endParaRPr kumimoji="0" lang="it-IT" sz="4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Scuola Primaria Fiorita</a:t>
            </a:r>
            <a:endParaRPr lang="it-IT"/>
          </a:p>
        </p:txBody>
      </p:sp>
      <p:pic>
        <p:nvPicPr>
          <p:cNvPr id="5" name="Segnaposto contenuto 7"/>
          <p:cNvPicPr>
            <a:picLocks noGrp="1" noChangeAspect="1"/>
          </p:cNvPicPr>
          <p:nvPr>
            <p:ph sz="quarter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976" y="1484784"/>
            <a:ext cx="4464496" cy="4464496"/>
          </a:xfrm>
          <a:prstGeom prst="rect">
            <a:avLst/>
          </a:prstGeom>
        </p:spPr>
      </p:pic>
      <p:sp>
        <p:nvSpPr>
          <p:cNvPr id="6" name="Segnaposto testo 2"/>
          <p:cNvSpPr txBox="1">
            <a:spLocks/>
          </p:cNvSpPr>
          <p:nvPr/>
        </p:nvSpPr>
        <p:spPr>
          <a:xfrm>
            <a:off x="611560" y="404664"/>
            <a:ext cx="7776864" cy="90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pitchFamily="34" charset="0"/>
              </a:rPr>
              <a:t>Zona </a:t>
            </a:r>
            <a:r>
              <a:rPr lang="it-IT" sz="4800" b="1" noProof="0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pitchFamily="34" charset="0"/>
              </a:rPr>
              <a:t> lettura</a:t>
            </a:r>
            <a:endParaRPr kumimoji="0" lang="it-IT" sz="4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cs typeface="Arial" pitchFamily="34" charset="0"/>
            </a:endParaRPr>
          </a:p>
        </p:txBody>
      </p:sp>
      <p:pic>
        <p:nvPicPr>
          <p:cNvPr id="8" name="Immagine 7" descr="C:\Users\Diego\Desktop\Open day 23\20220617_203320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367240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1123</TotalTime>
  <Words>177</Words>
  <Application>Microsoft Office PowerPoint</Application>
  <PresentationFormat>Presentazione su schermo (4:3)</PresentationFormat>
  <Paragraphs>77</Paragraphs>
  <Slides>37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1" baseType="lpstr">
      <vt:lpstr>Arial</vt:lpstr>
      <vt:lpstr>Arial Black</vt:lpstr>
      <vt:lpstr>Calibri</vt:lpstr>
      <vt:lpstr>Tema di Office</vt:lpstr>
      <vt:lpstr>Presentazione standard di PowerPoint</vt:lpstr>
      <vt:lpstr>Presentazione standard di PowerPoint</vt:lpstr>
      <vt:lpstr> GIARDINO</vt:lpstr>
      <vt:lpstr>  </vt:lpstr>
      <vt:lpstr>Presentazione standard di PowerPoint</vt:lpstr>
      <vt:lpstr>ATRIO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AULA  STEAM</vt:lpstr>
      <vt:lpstr>LABORATORIO   di   INFORMATICA</vt:lpstr>
      <vt:lpstr>PALESTRA</vt:lpstr>
      <vt:lpstr>PROGETTI  E  ATTIVITÀ</vt:lpstr>
      <vt:lpstr>ALI  di  CARTA Progetto  Lettura </vt:lpstr>
      <vt:lpstr>Presentazione standard di PowerPoint</vt:lpstr>
      <vt:lpstr>Presentazione standard di PowerPoint</vt:lpstr>
      <vt:lpstr>PROGETTI   di     SOLIDARIETÀ</vt:lpstr>
      <vt:lpstr>AVIS</vt:lpstr>
      <vt:lpstr>Presentazione standard di PowerPoint</vt:lpstr>
      <vt:lpstr>Presentazione standard di PowerPoint</vt:lpstr>
      <vt:lpstr>Presentazione standard di PowerPoint</vt:lpstr>
      <vt:lpstr> IL PIEDIBUS</vt:lpstr>
      <vt:lpstr> EDUCAZIONE   STRADALE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</dc:creator>
  <cp:lastModifiedBy>PC09</cp:lastModifiedBy>
  <cp:revision>168</cp:revision>
  <dcterms:created xsi:type="dcterms:W3CDTF">2019-01-11T18:48:34Z</dcterms:created>
  <dcterms:modified xsi:type="dcterms:W3CDTF">2023-12-15T11:53:44Z</dcterms:modified>
</cp:coreProperties>
</file>