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CCDBB8A-429C-4103-A1DF-FC94D0F02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3D6045F-2653-434A-8516-7EA69C319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6757545-B86F-4563-AD30-CC337219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357A-436D-4365-91D5-CD5C44612261}" type="datetimeFigureOut">
              <a:rPr lang="it-IT" smtClean="0"/>
              <a:pPr/>
              <a:t>10/09/2020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4332E50-C858-4683-8F4C-45D6F54A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9D3B400-79E0-4BAB-B610-460AFB76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2E1A-7F83-4F3F-A3DE-F1397AF48F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4325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6ABE4E4-4820-42D7-809F-812DB9CB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DB7E370E-CFD1-4965-8FE7-0E91CC4E2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4EEC1AB-F52D-41B8-908B-2FDCECBE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357A-436D-4365-91D5-CD5C44612261}" type="datetimeFigureOut">
              <a:rPr lang="it-IT" smtClean="0"/>
              <a:pPr/>
              <a:t>10/09/2020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5A39B0D-666B-4C4C-AF73-86F3B817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5F692B1-0548-46C4-A938-B714F12B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2E1A-7F83-4F3F-A3DE-F1397AF48F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6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5813E314-636F-48EB-8E42-B8C2BC12F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E79C861C-0DC9-4CBB-9C79-B13D98568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DBF7A64-CC17-4B08-ADF2-53267469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357A-436D-4365-91D5-CD5C44612261}" type="datetimeFigureOut">
              <a:rPr lang="it-IT" smtClean="0"/>
              <a:pPr/>
              <a:t>10/09/2020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D184935-FEB7-4C50-B5A9-9CAE93AD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F12FADD-D7CD-4591-8BAF-D2B91D83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2E1A-7F83-4F3F-A3DE-F1397AF48F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333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E2D4453-5A3A-47B7-A3DF-8B0B4275D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8F8AADF-E9B9-4BDB-B8E0-5E8B2F8B9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B53668C-64A1-456F-8F4C-861A2969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357A-436D-4365-91D5-CD5C44612261}" type="datetimeFigureOut">
              <a:rPr lang="it-IT" smtClean="0"/>
              <a:pPr/>
              <a:t>10/09/2020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F55C747-DD8E-4382-9B9F-26C340E1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8EAFE7A-434E-4D27-A46B-2DF3E5E8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2E1A-7F83-4F3F-A3DE-F1397AF48F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863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E2C3E54-5357-445A-839F-07C42BE3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A98868D-3082-43C6-A9D0-1DF352D30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C581D69-EEE2-4037-953A-86766F10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357A-436D-4365-91D5-CD5C44612261}" type="datetimeFigureOut">
              <a:rPr lang="it-IT" smtClean="0"/>
              <a:pPr/>
              <a:t>10/09/2020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91A3F22-E840-4914-9F29-620ED1F9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79A3F04-3386-498E-B56E-8E2495E8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2E1A-7F83-4F3F-A3DE-F1397AF48F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5495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2FC3070-CCCF-426A-979E-E11E6E4F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24B3F73-A1F6-4D8B-9720-5205A19E8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0BC70757-EA43-4A3B-9C0F-476DB2B72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307D4ED4-CDC4-4279-B609-21B923C0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357A-436D-4365-91D5-CD5C44612261}" type="datetimeFigureOut">
              <a:rPr lang="it-IT" smtClean="0"/>
              <a:pPr/>
              <a:t>10/09/2020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B5FB9382-574A-40FB-A9D6-FFDAFFF1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E31F383-7293-428E-9D6A-8FB4874E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2E1A-7F83-4F3F-A3DE-F1397AF48F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615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29F1784-9319-43EA-81BE-F4DD302C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660BEAC8-09E6-4946-8071-FB1924AD0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A6E56EAB-FFC8-4444-A659-F250822F3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3BC134F1-7B97-4DF0-8685-45F9D9ACC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DDEC4C46-4005-4933-89E5-3EBF6F0BB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5367EC8E-E02A-4CE8-965B-5984B6BB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357A-436D-4365-91D5-CD5C44612261}" type="datetimeFigureOut">
              <a:rPr lang="it-IT" smtClean="0"/>
              <a:pPr/>
              <a:t>10/09/2020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BDE69A6C-BC61-48E3-9AE8-4BEBD782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763D45B7-9C93-4C94-B3F2-E38AFCD3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2E1A-7F83-4F3F-A3DE-F1397AF48F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9456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B07CF05-06B0-4DAB-B9B1-C50EE9D7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958D1AD2-F812-4785-87FC-6ED63340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357A-436D-4365-91D5-CD5C44612261}" type="datetimeFigureOut">
              <a:rPr lang="it-IT" smtClean="0"/>
              <a:pPr/>
              <a:t>10/09/2020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E889AA31-EAFA-4FEA-891E-4EAEA7EE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0541EF8D-BE9C-427A-A0D6-C18F591E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2E1A-7F83-4F3F-A3DE-F1397AF48F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8378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D1863467-F997-43B6-B834-2CD2EC199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357A-436D-4365-91D5-CD5C44612261}" type="datetimeFigureOut">
              <a:rPr lang="it-IT" smtClean="0"/>
              <a:pPr/>
              <a:t>10/09/2020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DDDFEE53-20B9-4F7A-B582-39D4BB1F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D9B8499-0024-43BA-A6CF-B333CF2E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2E1A-7F83-4F3F-A3DE-F1397AF48F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079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A153D8A-8D1A-46DF-8843-85EBC432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35D635C-805B-4985-8875-E489081B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911D5C2C-B79F-4199-8B53-D200C2C58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23E86FCA-CA1F-4427-852A-6C881B79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357A-436D-4365-91D5-CD5C44612261}" type="datetimeFigureOut">
              <a:rPr lang="it-IT" smtClean="0"/>
              <a:pPr/>
              <a:t>10/09/2020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BA06477-5129-47B8-9334-39B5F4E3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2FAF9DD-F71C-4F78-97F1-F500AE21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2E1A-7F83-4F3F-A3DE-F1397AF48F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992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FA3BB8-C9A0-4C8E-B440-538E750F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F057A501-3D2D-40B5-BDBE-471333D2E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C97DBFEF-682D-42C1-85BF-82983F6CB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4302DD1B-95B5-48AA-B87C-5AE56F98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357A-436D-4365-91D5-CD5C44612261}" type="datetimeFigureOut">
              <a:rPr lang="it-IT" smtClean="0"/>
              <a:pPr/>
              <a:t>10/09/2020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ABF89C5-8783-4B1D-9AF5-F5191C3A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B9407D62-D07A-493F-8DBF-83B7229B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2E1A-7F83-4F3F-A3DE-F1397AF48F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154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9937A531-30F7-4ADE-9B86-FE1643AE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57C3345-7523-4142-B7F6-897DA40B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7E4A66B3-1FB7-4CC0-8F4C-FB952C397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3357A-436D-4365-91D5-CD5C44612261}" type="datetimeFigureOut">
              <a:rPr lang="it-IT" smtClean="0"/>
              <a:pPr/>
              <a:t>10/09/2020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FD53D5E-F271-43EC-950A-F31720EA7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FC7B162-DD5F-4361-A9C8-A7C6FEADE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2E1A-7F83-4F3F-A3DE-F1397AF48F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8760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Azzolina rassicura le Marche sulla ripresa della scuola - March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4" name="AutoShape 4" descr="Azzolina rassicura le Marche sulla ripresa della scuola - March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75" y="271849"/>
            <a:ext cx="11147819" cy="628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3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7444"/>
            <a:ext cx="11443772" cy="64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924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038" y="199896"/>
            <a:ext cx="11605054" cy="65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17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227" y="164590"/>
            <a:ext cx="11436821" cy="642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88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744" y="331893"/>
            <a:ext cx="11129319" cy="63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16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32" y="156519"/>
            <a:ext cx="11699056" cy="661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29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433" y="179687"/>
            <a:ext cx="11679195" cy="65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59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744" y="1252539"/>
            <a:ext cx="10516511" cy="43529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508" y="156518"/>
            <a:ext cx="11523791" cy="64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87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6948"/>
            <a:ext cx="11603252" cy="65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15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43" y="101664"/>
            <a:ext cx="11704295" cy="65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50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752" y="169021"/>
            <a:ext cx="11567726" cy="65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95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524" y="154283"/>
            <a:ext cx="11614579" cy="65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438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Personalizzato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LA FIORITA</dc:title>
  <dc:creator>Emanuela Palmieri</dc:creator>
  <cp:lastModifiedBy>PC09</cp:lastModifiedBy>
  <cp:revision>7</cp:revision>
  <dcterms:created xsi:type="dcterms:W3CDTF">2020-07-31T18:09:47Z</dcterms:created>
  <dcterms:modified xsi:type="dcterms:W3CDTF">2020-09-10T07:51:21Z</dcterms:modified>
</cp:coreProperties>
</file>