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sldIdLst>
    <p:sldId id="274" r:id="rId3"/>
    <p:sldId id="257" r:id="rId4"/>
    <p:sldId id="273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7" r:id="rId14"/>
    <p:sldId id="268" r:id="rId15"/>
    <p:sldId id="272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34665EC-046A-402B-B3A3-026B75E344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7F9BFB-F07E-4E48-890E-21CEA83FF221}" type="datetime1">
              <a:rPr lang="it-IT"/>
              <a:pPr lvl="0"/>
              <a:t>21/12/2021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1AF4B20-1A56-468D-9F10-38D263C154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73D83A-A452-4522-96EA-9BB77214C6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445C4E-749E-4144-8EAF-8CE417F538C3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800386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678-DCBB-4C3D-B8EE-48B73BF901F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9F4-C34A-4263-8B33-67C430C230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0554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678-DCBB-4C3D-B8EE-48B73BF901F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9F4-C34A-4263-8B33-67C430C230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844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678-DCBB-4C3D-B8EE-48B73BF901F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9F4-C34A-4263-8B33-67C430C230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614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678-DCBB-4C3D-B8EE-48B73BF901F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9F4-C34A-4263-8B33-67C430C230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2648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678-DCBB-4C3D-B8EE-48B73BF901F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9F4-C34A-4263-8B33-67C430C230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703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678-DCBB-4C3D-B8EE-48B73BF901F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9F4-C34A-4263-8B33-67C430C230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5244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678-DCBB-4C3D-B8EE-48B73BF901F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9F4-C34A-4263-8B33-67C430C230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1868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678-DCBB-4C3D-B8EE-48B73BF901F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9F4-C34A-4263-8B33-67C430C230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6032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678-DCBB-4C3D-B8EE-48B73BF901F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9F4-C34A-4263-8B33-67C430C230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3584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678-DCBB-4C3D-B8EE-48B73BF901F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9F4-C34A-4263-8B33-67C430C230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253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678-DCBB-4C3D-B8EE-48B73BF901FE}" type="datetimeFigureOut">
              <a:rPr lang="it-IT" smtClean="0"/>
              <a:pPr/>
              <a:t>21/12/2021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69F4-C34A-4263-8B33-67C430C230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1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558">
              <a:schemeClr val="accent1">
                <a:lumMod val="60000"/>
                <a:lumOff val="40000"/>
              </a:schemeClr>
            </a:gs>
            <a:gs pos="80530">
              <a:srgbClr val="8CB9E1"/>
            </a:gs>
            <a:gs pos="57490">
              <a:srgbClr val="C6DCF0"/>
            </a:gs>
            <a:gs pos="0">
              <a:schemeClr val="accent5">
                <a:lumMod val="0"/>
                <a:lumOff val="100000"/>
              </a:schemeClr>
            </a:gs>
            <a:gs pos="46245">
              <a:srgbClr val="E3EEF8"/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17984B-0B77-4DFD-A1AD-5B8B92EAFF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30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344CE4-F80B-49E3-A8E7-48E0F8B4E7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547BA5-5505-4DFA-B061-ADB78985AE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6B0B5D7-EF46-4566-99E9-197C796AAFA6}" type="datetime1">
              <a:rPr lang="it-IT"/>
              <a:pPr lvl="0"/>
              <a:t>21/12/2021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754FAB-5423-4F41-BFC5-9E7ECB71050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599" y="6356352"/>
            <a:ext cx="41147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9369A1-94F1-43EC-BAEB-28CDFCF7169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1D64404-0BB8-4241-A16B-F126EC2D268C}" type="slidenum">
              <a:rPr/>
              <a:pPr lvl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46B0B5D7-EF46-4566-99E9-197C796AAFA6}" type="datetime1">
              <a:rPr lang="it-IT" smtClean="0"/>
              <a:pPr lvl="0"/>
              <a:t>21/12/2021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fld id="{01D64404-0BB8-4241-A16B-F126EC2D268C}" type="slidenum">
              <a:rPr lang="it-IT" smtClean="0"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409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77E89CC-2D39-4866-A965-EC5D371F7B0A}"/>
              </a:ext>
            </a:extLst>
          </p:cNvPr>
          <p:cNvSpPr txBox="1"/>
          <p:nvPr/>
        </p:nvSpPr>
        <p:spPr>
          <a:xfrm>
            <a:off x="3254832" y="1964479"/>
            <a:ext cx="3102431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2F5597"/>
                </a:solidFill>
                <a:uFillTx/>
                <a:latin typeface="Edwardian Script ITC" pitchFamily="66"/>
              </a:rPr>
              <a:t>Scuola</a:t>
            </a:r>
            <a:endParaRPr lang="it-IT" sz="9600" b="0" i="0" u="none" strike="noStrike" kern="1200" cap="none" spc="0" baseline="0">
              <a:solidFill>
                <a:srgbClr val="2F5597"/>
              </a:solidFill>
              <a:uFillTx/>
              <a:latin typeface="Edwardian Script ITC" pitchFamily="66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561EF21-A5F5-4201-ABE3-357F8B2A5363}"/>
              </a:ext>
            </a:extLst>
          </p:cNvPr>
          <p:cNvSpPr txBox="1"/>
          <p:nvPr/>
        </p:nvSpPr>
        <p:spPr>
          <a:xfrm>
            <a:off x="6357253" y="1975754"/>
            <a:ext cx="3641268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2F5597"/>
                </a:solidFill>
                <a:uFillTx/>
                <a:latin typeface="Edwardian Script ITC" pitchFamily="66"/>
              </a:rPr>
              <a:t>primaria</a:t>
            </a:r>
            <a:endParaRPr lang="it-IT" sz="9600" b="0" i="0" u="none" strike="noStrike" kern="1200" cap="none" spc="0" baseline="0">
              <a:solidFill>
                <a:srgbClr val="2F5597"/>
              </a:solidFill>
              <a:uFillTx/>
              <a:latin typeface="Edwardian Script ITC" pitchFamily="66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6F0757E-0FDD-460E-A9B6-14FCA384B0CE}"/>
              </a:ext>
            </a:extLst>
          </p:cNvPr>
          <p:cNvSpPr txBox="1"/>
          <p:nvPr/>
        </p:nvSpPr>
        <p:spPr>
          <a:xfrm>
            <a:off x="3728354" y="3706585"/>
            <a:ext cx="4718953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2F5597"/>
                </a:solidFill>
                <a:uFillTx/>
                <a:latin typeface="Edwardian Script ITC" pitchFamily="66"/>
              </a:rPr>
              <a:t>Macerone</a:t>
            </a:r>
            <a:endParaRPr lang="it-IT" sz="9600" b="0" i="0" u="none" strike="noStrike" kern="1200" cap="none" spc="0" baseline="0">
              <a:solidFill>
                <a:srgbClr val="2F5597"/>
              </a:solidFill>
              <a:uFillTx/>
              <a:latin typeface="Edwardian Script ITC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3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CDDB9CA0-C45F-4096-B743-6A742FD64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1B22278-096C-4E26-ADE8-A8335F6BF7F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991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DA08A4F-6D2E-48A3-89FC-EE034B5023E7}"/>
              </a:ext>
            </a:extLst>
          </p:cNvPr>
          <p:cNvPicPr/>
          <p:nvPr/>
        </p:nvPicPr>
        <p:blipFill rotWithShape="1">
          <a:blip r:embed="rId2" cstate="email"/>
          <a:srcRect b="-2"/>
          <a:stretch/>
        </p:blipFill>
        <p:spPr>
          <a:xfrm>
            <a:off x="-1" y="190"/>
            <a:ext cx="8128855" cy="627328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AACAB18-10FC-499C-9D45-536A655154DA}"/>
              </a:ext>
            </a:extLst>
          </p:cNvPr>
          <p:cNvPicPr/>
          <p:nvPr/>
        </p:nvPicPr>
        <p:blipFill rotWithShape="1">
          <a:blip r:embed="rId3" cstate="email"/>
          <a:srcRect b="-1"/>
          <a:stretch/>
        </p:blipFill>
        <p:spPr>
          <a:xfrm>
            <a:off x="8383499" y="0"/>
            <a:ext cx="4063143" cy="5291384"/>
          </a:xfrm>
          <a:prstGeom prst="rect">
            <a:avLst/>
          </a:prstGeom>
        </p:spPr>
      </p:pic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8892BE57-9587-4B7E-8C07-8A0C5A70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452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387AAAAA-FF09-40B2-82EA-B4A92001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9C45C23-1676-4F5C-AA5D-77FC92B4118F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5021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F5D19194-5975-4B51-8037-24B9E81E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A900179-FBDB-40AA-8201-C3F7D9960DB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72871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3837EC8-25FB-4608-BD60-5C0C6DF4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2" y="3172408"/>
            <a:ext cx="10438661" cy="25142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6000" dirty="0"/>
          </a:p>
        </p:txBody>
      </p:sp>
      <p:pic>
        <p:nvPicPr>
          <p:cNvPr id="6" name="Immagine 5" descr="Immagine che contiene persona, pavimento, interni&#10;&#10;Descrizione generata automaticamente">
            <a:extLst>
              <a:ext uri="{FF2B5EF4-FFF2-40B4-BE49-F238E27FC236}">
                <a16:creationId xmlns:a16="http://schemas.microsoft.com/office/drawing/2014/main" xmlns="" id="{E0C91893-84E2-4C84-B7EF-6C898D5A6F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04925" y="1956348"/>
            <a:ext cx="8284476" cy="4901652"/>
          </a:xfrm>
          <a:prstGeom prst="rect">
            <a:avLst/>
          </a:prstGeom>
        </p:spPr>
      </p:pic>
      <p:pic>
        <p:nvPicPr>
          <p:cNvPr id="4" name="Immagine 3" descr="Immagine che contiene parete, interni&#10;&#10;Descrizione generata automaticamente">
            <a:extLst>
              <a:ext uri="{FF2B5EF4-FFF2-40B4-BE49-F238E27FC236}">
                <a16:creationId xmlns:a16="http://schemas.microsoft.com/office/drawing/2014/main" xmlns="" id="{31D5F4E1-9F01-48CD-B5BD-D4B7186C43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-396243" y="2856833"/>
            <a:ext cx="4346121" cy="3656213"/>
          </a:xfrm>
          <a:prstGeom prst="rect">
            <a:avLst/>
          </a:prstGeom>
        </p:spPr>
      </p:pic>
      <p:pic>
        <p:nvPicPr>
          <p:cNvPr id="10" name="Immagine 9" descr="Immagine che contiene interni, persona&#10;&#10;Descrizione generata automaticamente">
            <a:extLst>
              <a:ext uri="{FF2B5EF4-FFF2-40B4-BE49-F238E27FC236}">
                <a16:creationId xmlns:a16="http://schemas.microsoft.com/office/drawing/2014/main" xmlns="" id="{F935CF7A-A4D6-4DBD-B12E-8C73EFD952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/>
          <a:stretch/>
        </p:blipFill>
        <p:spPr>
          <a:xfrm>
            <a:off x="7331457" y="374573"/>
            <a:ext cx="4860543" cy="2677719"/>
          </a:xfrm>
          <a:prstGeom prst="rect">
            <a:avLst/>
          </a:prstGeom>
        </p:spPr>
      </p:pic>
      <p:pic>
        <p:nvPicPr>
          <p:cNvPr id="19" name="Immagine 18" descr="Immagine che contiene testo, persona, bambola, parecchi&#10;&#10;Descrizione generata automaticamente">
            <a:extLst>
              <a:ext uri="{FF2B5EF4-FFF2-40B4-BE49-F238E27FC236}">
                <a16:creationId xmlns:a16="http://schemas.microsoft.com/office/drawing/2014/main" xmlns="" id="{D16B9728-A959-4170-B6E7-B675FF4D30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970" y="374573"/>
            <a:ext cx="3232726" cy="4459977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0D9F1E4E-880E-47FC-BA5A-584365EC9997}"/>
              </a:ext>
            </a:extLst>
          </p:cNvPr>
          <p:cNvSpPr txBox="1"/>
          <p:nvPr/>
        </p:nvSpPr>
        <p:spPr>
          <a:xfrm>
            <a:off x="4397283" y="0"/>
            <a:ext cx="2934174" cy="21236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Brush Script MT" panose="03060802040406070304" pitchFamily="66" charset="0"/>
              </a:rPr>
              <a:t>Non solo </a:t>
            </a:r>
            <a:r>
              <a:rPr lang="en-US" sz="6600" dirty="0" err="1">
                <a:solidFill>
                  <a:srgbClr val="0070C0"/>
                </a:solidFill>
                <a:latin typeface="Brush Script MT" panose="03060802040406070304" pitchFamily="66" charset="0"/>
              </a:rPr>
              <a:t>quaderni</a:t>
            </a:r>
            <a:endParaRPr lang="it-IT" sz="6600" dirty="0">
              <a:solidFill>
                <a:srgbClr val="0070C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676498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1447A606-5422-439F-B424-6CC40295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A053ABE-375B-4565-AD0E-AE398F1754D2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-96253" y="0"/>
            <a:ext cx="121920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A28140A-0AB0-45B8-9BDE-0F5000739B0D}"/>
              </a:ext>
            </a:extLst>
          </p:cNvPr>
          <p:cNvSpPr txBox="1"/>
          <p:nvPr/>
        </p:nvSpPr>
        <p:spPr>
          <a:xfrm>
            <a:off x="6438122" y="587830"/>
            <a:ext cx="4889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Brush Script MT" panose="03060802040406070304" pitchFamily="66" charset="0"/>
              </a:rPr>
              <a:t>Gli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Brush Script MT" panose="03060802040406070304" pitchFamily="66" charset="0"/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Brush Script MT" panose="03060802040406070304" pitchFamily="66" charset="0"/>
              </a:rPr>
              <a:t>scrittori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Brush Script MT" panose="03060802040406070304" pitchFamily="66" charset="0"/>
              </a:rPr>
              <a:t> a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  <a:latin typeface="Brush Script MT" panose="03060802040406070304" pitchFamily="66" charset="0"/>
              </a:rPr>
              <a:t>scuola</a:t>
            </a:r>
            <a:endParaRPr lang="it-IT" sz="5400" dirty="0">
              <a:solidFill>
                <a:schemeClr val="accent5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922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D4B0F5-6E36-4463-AE1E-E35534E9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40" y="2280492"/>
            <a:ext cx="3970718" cy="16534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spc="150" dirty="0">
                <a:latin typeface="Chiller" panose="04020404031007020602" pitchFamily="82" charset="0"/>
              </a:rPr>
              <a:t>A  </a:t>
            </a:r>
            <a:r>
              <a:rPr lang="en-US" sz="4800" b="1" spc="150" dirty="0" err="1">
                <a:latin typeface="Chiller" panose="04020404031007020602" pitchFamily="82" charset="0"/>
              </a:rPr>
              <a:t>scuola</a:t>
            </a:r>
            <a:r>
              <a:rPr lang="en-US" sz="4800" b="1" spc="150" dirty="0">
                <a:latin typeface="Chiller" panose="04020404031007020602" pitchFamily="82" charset="0"/>
              </a:rPr>
              <a:t> </a:t>
            </a:r>
            <a:br>
              <a:rPr lang="en-US" sz="4800" b="1" spc="150" dirty="0">
                <a:latin typeface="Chiller" panose="04020404031007020602" pitchFamily="82" charset="0"/>
              </a:rPr>
            </a:br>
            <a:r>
              <a:rPr lang="en-US" sz="4800" b="1" spc="150" dirty="0">
                <a:latin typeface="Chiller" panose="04020404031007020602" pitchFamily="82" charset="0"/>
              </a:rPr>
              <a:t>di  “</a:t>
            </a:r>
            <a:r>
              <a:rPr lang="en-US" sz="4800" b="1" spc="150" dirty="0" err="1">
                <a:latin typeface="Chiller" panose="04020404031007020602" pitchFamily="82" charset="0"/>
              </a:rPr>
              <a:t>Ukemi</a:t>
            </a:r>
            <a:r>
              <a:rPr lang="en-US" sz="4800" spc="150" dirty="0"/>
              <a:t>”</a:t>
            </a:r>
          </a:p>
        </p:txBody>
      </p:sp>
      <p:pic>
        <p:nvPicPr>
          <p:cNvPr id="12" name="Immagine 11" descr="Immagine che contiene interni&#10;&#10;Descrizione generata automaticamente">
            <a:extLst>
              <a:ext uri="{FF2B5EF4-FFF2-40B4-BE49-F238E27FC236}">
                <a16:creationId xmlns:a16="http://schemas.microsoft.com/office/drawing/2014/main" xmlns="" id="{E9BD9CD6-C0BB-4AAE-911C-01552DFABA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59720" y="2987436"/>
            <a:ext cx="4247648" cy="3385932"/>
          </a:xfrm>
          <a:prstGeom prst="rect">
            <a:avLst/>
          </a:prstGeom>
        </p:spPr>
      </p:pic>
      <p:pic>
        <p:nvPicPr>
          <p:cNvPr id="4" name="Immagine 3" descr="Immagine che contiene pavimento, interni, tappeto&#10;&#10;Descrizione generata automaticamente">
            <a:extLst>
              <a:ext uri="{FF2B5EF4-FFF2-40B4-BE49-F238E27FC236}">
                <a16:creationId xmlns:a16="http://schemas.microsoft.com/office/drawing/2014/main" xmlns="" id="{2E23EF88-24CD-4AA5-A024-FD82F01BFF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5136275" y="482298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pic>
        <p:nvPicPr>
          <p:cNvPr id="6" name="Immagine 5" descr="Immagine che contiene interni, stanza&#10;&#10;Descrizione generata automaticamente">
            <a:extLst>
              <a:ext uri="{FF2B5EF4-FFF2-40B4-BE49-F238E27FC236}">
                <a16:creationId xmlns:a16="http://schemas.microsoft.com/office/drawing/2014/main" xmlns="" id="{D28AF146-BD38-4F27-8838-A50D758149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415774" y="482299"/>
            <a:ext cx="2291594" cy="2344272"/>
          </a:xfrm>
          <a:prstGeom prst="rect">
            <a:avLst/>
          </a:prstGeom>
        </p:spPr>
      </p:pic>
      <p:pic>
        <p:nvPicPr>
          <p:cNvPr id="10" name="Immagine 9" descr="Immagine che contiene interni, pavimento, stanza, stanzadaletto&#10;&#10;Descrizione generata automaticamente">
            <a:extLst>
              <a:ext uri="{FF2B5EF4-FFF2-40B4-BE49-F238E27FC236}">
                <a16:creationId xmlns:a16="http://schemas.microsoft.com/office/drawing/2014/main" xmlns="" id="{35522C2D-CC03-4C30-8735-555BB585FF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36275" y="3827722"/>
            <a:ext cx="2157387" cy="254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251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3F7B0057-7F58-488C-AC2C-B6B28F6D0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6561F79-E22E-4B15-9FC2-F690EE2C0417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975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7226E58-76EA-4396-AF35-FFCADFC9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704" y="5023692"/>
            <a:ext cx="7070411" cy="14872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9600" spc="150" dirty="0">
                <a:solidFill>
                  <a:srgbClr val="0070C0"/>
                </a:solidFill>
                <a:latin typeface="Edwardian Script ITC" panose="030303020407070D0804" pitchFamily="66" charset="0"/>
              </a:rPr>
              <a:t>In </a:t>
            </a:r>
            <a:r>
              <a:rPr lang="en-US" sz="9600" spc="150" dirty="0" err="1">
                <a:solidFill>
                  <a:srgbClr val="0070C0"/>
                </a:solidFill>
                <a:latin typeface="Edwardian Script ITC" panose="030303020407070D0804" pitchFamily="66" charset="0"/>
              </a:rPr>
              <a:t>giardino</a:t>
            </a:r>
            <a:endParaRPr lang="en-US" sz="9600" spc="150" dirty="0">
              <a:solidFill>
                <a:srgbClr val="0070C0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6" name="Immagine 5" descr="Immagine che contiene albero, esterni&#10;&#10;Descrizione generata automaticamente">
            <a:extLst>
              <a:ext uri="{FF2B5EF4-FFF2-40B4-BE49-F238E27FC236}">
                <a16:creationId xmlns:a16="http://schemas.microsoft.com/office/drawing/2014/main" xmlns="" id="{79CA862C-2F90-4A48-B0FF-8220049650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43320" y="1385003"/>
            <a:ext cx="4497688" cy="3170369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5" name="Immagine 4" descr="Immagine che contiene erba, esterni, cielo, campo&#10;&#10;Descrizione generata automaticamente">
            <a:extLst>
              <a:ext uri="{FF2B5EF4-FFF2-40B4-BE49-F238E27FC236}">
                <a16:creationId xmlns:a16="http://schemas.microsoft.com/office/drawing/2014/main" xmlns="" id="{4796B8D9-01E1-4B90-B499-1C3AB1C8D2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4761705" y="173463"/>
            <a:ext cx="2929607" cy="4156165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81" name="Immagine 80" descr="Immagine che contiene testo, erba, edificio, esterni&#10;&#10;Descrizione generata automaticamente">
            <a:extLst>
              <a:ext uri="{FF2B5EF4-FFF2-40B4-BE49-F238E27FC236}">
                <a16:creationId xmlns:a16="http://schemas.microsoft.com/office/drawing/2014/main" xmlns="" id="{9833D06E-1013-47B3-AEF7-697C0CBC3544}"/>
              </a:ext>
            </a:extLst>
          </p:cNvPr>
          <p:cNvPicPr/>
          <p:nvPr/>
        </p:nvPicPr>
        <p:blipFill rotWithShape="1">
          <a:blip r:embed="rId4" cstate="email"/>
          <a:srcRect/>
          <a:stretch/>
        </p:blipFill>
        <p:spPr bwMode="auto">
          <a:xfrm>
            <a:off x="7888077" y="721344"/>
            <a:ext cx="3260993" cy="3266762"/>
          </a:xfrm>
          <a:prstGeom prst="rect">
            <a:avLst/>
          </a:prstGeom>
          <a:solidFill>
            <a:srgbClr val="FFFFFF">
              <a:shade val="85000"/>
            </a:srgbClr>
          </a:solidFill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9781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0193EE6B-9D84-4A68-BDFB-53F956BD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ABBD1EC-3C2C-4CE5-A0F5-6EDF468F5447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502229" y="0"/>
            <a:ext cx="10375640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F811C429-6CE1-4551-A705-2809BA062740}"/>
              </a:ext>
            </a:extLst>
          </p:cNvPr>
          <p:cNvSpPr/>
          <p:nvPr/>
        </p:nvSpPr>
        <p:spPr>
          <a:xfrm rot="10800000" flipV="1">
            <a:off x="3872203" y="4729525"/>
            <a:ext cx="58376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N</a:t>
            </a:r>
            <a:r>
              <a:rPr lang="it-IT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ell</a:t>
            </a:r>
            <a:r>
              <a:rPr lang="it-IT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rPr>
              <a:t>’ atrio</a:t>
            </a:r>
            <a:endParaRPr lang="it-IT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1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EA16C4D6-EB6A-4D65-B8F0-AEB9B905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EFA11D7-C1C0-4E89-9B23-C155C34D44E2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2F58AC23-9D7C-4DE5-AC12-961D656743AE}"/>
              </a:ext>
            </a:extLst>
          </p:cNvPr>
          <p:cNvSpPr/>
          <p:nvPr/>
        </p:nvSpPr>
        <p:spPr>
          <a:xfrm>
            <a:off x="4286250" y="6075224"/>
            <a:ext cx="36195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  <a:r>
              <a:rPr lang="it-IT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 piano terra</a:t>
            </a:r>
            <a:endParaRPr lang="it-IT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52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96A43DA3-1B43-4F8B-BFB2-B14F01B2F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BBFB3F1-D992-466C-92D9-566252840834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11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389869C7-E5E6-4C2A-A841-CEDBF3BAD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1048DB7-7A6F-4CB5-B1BE-F0E1F83E029C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818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9573E8-DDAF-4FF3-BDE3-9506C38E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Immagine che contiene interni, soffitto, edificio, pavimento&#10;&#10;Descrizione generata automaticamente">
            <a:extLst>
              <a:ext uri="{FF2B5EF4-FFF2-40B4-BE49-F238E27FC236}">
                <a16:creationId xmlns:a16="http://schemas.microsoft.com/office/drawing/2014/main" xmlns="" id="{DC1C2A02-20C6-47B9-81F3-E9E9B0AD79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073"/>
          <a:stretch/>
        </p:blipFill>
        <p:spPr>
          <a:xfrm>
            <a:off x="121298" y="0"/>
            <a:ext cx="1267004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701819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xmlns="" id="{55D48F7D-D38B-42DB-A156-0DEC34F62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4ABB1E3-23E4-4370-9909-D84CB25DCD5C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675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PENDAY.odp" id="{7630936D-0CAD-46D2-9270-D55C2B04012F}" vid="{6907760B-E757-4D64-9E4D-9F32B5812F5F}"/>
    </a:ext>
  </a:extLst>
</a:theme>
</file>

<file path=ppt/theme/theme2.xml><?xml version="1.0" encoding="utf-8"?>
<a:theme xmlns:a="http://schemas.openxmlformats.org/drawingml/2006/main" name="Cornice">
  <a:themeElements>
    <a:clrScheme name="Cornic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rnic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rnic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219</TotalTime>
  <Words>22</Words>
  <Application>Microsoft Office PowerPoint</Application>
  <PresentationFormat>Personalizzato</PresentationFormat>
  <Paragraphs>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Tema di Office</vt:lpstr>
      <vt:lpstr>Cornice</vt:lpstr>
      <vt:lpstr>Diapositiva 1</vt:lpstr>
      <vt:lpstr>Diapositiva 2</vt:lpstr>
      <vt:lpstr>In giardino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A  scuola  di  “Ukemi”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PC09</cp:lastModifiedBy>
  <cp:revision>19</cp:revision>
  <dcterms:created xsi:type="dcterms:W3CDTF">2020-12-02T17:34:46Z</dcterms:created>
  <dcterms:modified xsi:type="dcterms:W3CDTF">2021-12-21T12:41:02Z</dcterms:modified>
</cp:coreProperties>
</file>