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2B0A7C8-6619-49EC-87A1-F2492D2C9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E155996-E092-4349-8323-9847D1EF4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68260AC-6B43-4C95-9B58-181E8C47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3E61F92-3A9A-4B7B-81ED-BB24D495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499AA70-C9F3-49ED-A6D4-677C823E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144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684A3D-76DA-4CB1-B1B8-0C23FD8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560B5675-74B6-4DAE-A331-582CBD9F1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688D51B-F0F8-43E2-8CD9-F91E6E12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5D14938-D2F8-40FB-859A-2CEE38F9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9A21BD-2C54-47A7-8058-F267AC1C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44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92128136-58C8-423A-AE10-A228B804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86F9E4E-5ECE-439A-91EB-AB9952300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A79C5B7-0FC1-4D8A-98C1-AD5E81A9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E080015-DA49-4A41-8E1E-2BC03E8C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DCB3D5E-EC1F-4AAA-B9F4-EB70D8E9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58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8DE31BF-3851-497D-B621-51158089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D77CF29-C15A-421F-A6E5-0BE49612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2FDFA7A-B617-4071-B7BC-60FF813C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11EE986-7540-4283-85AF-094858BC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11218B3-D8E8-4D4C-9963-BCDBFDB7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38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AB180A-A04A-4A61-9558-B8470EC4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B8F230C-F39C-4432-B830-B9666676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C3C99E-4A27-410E-AC68-C269F828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58FFB22-1D4C-4795-B95B-C4000D0C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4E572C4-CE67-4B41-9CE6-941F5865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69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1B42D8-9F37-40C7-97BF-2C2C044A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065F48E-83DE-490B-A14F-5875303A4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8B2F532-D580-48E8-8F39-090951509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9B1ED93-B303-4971-9AE4-CF58C9ED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5F6C165-F46F-46B4-BA9D-6C5EF0B2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B3231C1-BFAE-40BF-A0D2-F6B3B820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01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A4BC65-AE3A-430F-B14B-38B4490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8C1A9E3-AF90-4D5A-BB96-AB1E31F6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B7A5806-8BD6-4D2E-A384-A9D1A40FB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B3D66299-CA64-45C3-AC94-E23E3BDD9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13AB874-B836-4FF0-9ED7-A2D5A848C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13607F6-E740-4397-9519-9BAAAFD7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3562AFAA-8BBB-464B-8ACF-5AE98F38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2A6F472C-2E2F-40B8-B1D3-1F26A910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90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B38573-D032-4D70-A2A2-FD317ED3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5F09EC3E-6C4B-4D85-B7B1-1B51C1B0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55FE8E9-AA7D-472D-A3A9-68DCA7F3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9DD3230-C27F-4799-9866-4C6406BB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57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D30568BD-CDF6-45BA-9CF4-E4DC1FC6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292335F0-66F4-44C6-B60E-46E59542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30872BA-87DC-4FE6-A611-D7D432F0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578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E800A6A-8C89-432E-8663-A26EC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967DDC7-DB74-4FBE-8C1E-98262427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4316AAD-B834-45FA-A64D-34D85545C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50DC3F2D-DC94-4FF6-B278-61E32505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1648BFF-6394-46C6-BA81-9AFD6F4E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992BC1-B87C-46B2-A84B-2B658A7E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656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89B825-200F-432D-9C67-5B9B845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5E9883C7-AC40-4FB9-8CD4-83780A87C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5E081B6-A373-45A4-AE46-E4D0287AB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1840467-5B1D-4C97-AD3B-C59BD51E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E5F4C99-51EC-4AB5-B29C-5D4066E0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2994AEF-A467-4298-BC22-D9C21A26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91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519F81B-C3D2-462C-B7CB-E9642F7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01A1740-9F9A-4BBA-BD05-65F498BB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4C0A661-778C-44BE-A20E-0A09729BB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1B04-4F1D-43BF-9263-4AF6E0C53C2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C825B05-F786-468B-92D5-28196312F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C778D50-CD31-49D5-B6BD-C7A19E89A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441D-B1CB-4A53-B2FD-BB376E425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398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2D2ED9-312E-4094-A507-C798E7F27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it-IT" sz="5000" b="1">
                <a:latin typeface="Comic Sans MS" panose="030F0702030302020204" pitchFamily="66" charset="0"/>
              </a:rPr>
              <a:t>LA SCUOLA PRIMARIA</a:t>
            </a:r>
            <a:br>
              <a:rPr lang="it-IT" sz="5000" b="1">
                <a:latin typeface="Comic Sans MS" panose="030F0702030302020204" pitchFamily="66" charset="0"/>
              </a:rPr>
            </a:br>
            <a:r>
              <a:rPr lang="it-IT" sz="5000" b="1">
                <a:latin typeface="Comic Sans MS" panose="030F0702030302020204" pitchFamily="66" charset="0"/>
              </a:rPr>
              <a:t> </a:t>
            </a:r>
            <a:br>
              <a:rPr lang="it-IT" sz="5000" b="1">
                <a:latin typeface="Comic Sans MS" panose="030F0702030302020204" pitchFamily="66" charset="0"/>
              </a:rPr>
            </a:br>
            <a:r>
              <a:rPr lang="it-IT" sz="5000" b="1">
                <a:latin typeface="Comic Sans MS" panose="030F0702030302020204" pitchFamily="66" charset="0"/>
              </a:rPr>
              <a:t>FIORITA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C5F5D1C5-DB2A-49F9-A23F-AB4D8D69C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it-IT" sz="2000" b="1">
                <a:latin typeface="Comic Sans MS" panose="030F0702030302020204" pitchFamily="66" charset="0"/>
              </a:rPr>
              <a:t>Si presenta……..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bambola, giocattolo, disegnando&#10;&#10;Descrizione generata automaticamente">
            <a:extLst>
              <a:ext uri="{FF2B5EF4-FFF2-40B4-BE49-F238E27FC236}">
                <a16:creationId xmlns="" xmlns:a16="http://schemas.microsoft.com/office/drawing/2014/main" id="{57935E33-5542-41CA-A8BD-EB329168E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2109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PROGETTI </a:t>
            </a:r>
            <a:b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CHE CI CARATTERIZZANO</a:t>
            </a:r>
            <a:endParaRPr lang="it-IT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169"/>
          </a:xfrm>
        </p:spPr>
        <p:txBody>
          <a:bodyPr>
            <a:normAutofit fontScale="92500" lnSpcReduction="10000"/>
          </a:bodyPr>
          <a:lstStyle/>
          <a:p>
            <a:endParaRPr lang="it-IT" sz="32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ali di carta				</a:t>
            </a:r>
            <a:r>
              <a:rPr lang="it-IT" sz="40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dirty="0" smtClean="0"/>
              <a:t>Promozione alla lettura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Restiamo uniti				</a:t>
            </a:r>
            <a:r>
              <a:rPr lang="it-IT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dirty="0" smtClean="0"/>
              <a:t>Progetti di Solidarietà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Fiorita fiorisce e Il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Piedibus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it-IT" sz="40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it-IT" dirty="0" smtClean="0"/>
              <a:t>Progetti di eco-sostenibilità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L’arte di creare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		</a:t>
            </a:r>
            <a:r>
              <a:rPr lang="it-IT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it-IT" dirty="0" smtClean="0"/>
              <a:t>Arte e musica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Restiamo sani con lo sport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it-IT" sz="40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32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it-IT" dirty="0" smtClean="0"/>
              <a:t>Attività motoria</a:t>
            </a:r>
          </a:p>
          <a:p>
            <a:r>
              <a:rPr lang="it-IT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Clil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</a:t>
            </a:r>
            <a:r>
              <a:rPr lang="it-IT" sz="40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24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dirty="0" smtClean="0"/>
              <a:t>Lingua inglese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Informatica				</a:t>
            </a:r>
            <a:r>
              <a:rPr lang="it-IT" sz="40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it-IT" sz="24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dirty="0" smtClean="0"/>
              <a:t>Attività di Informatica </a:t>
            </a:r>
            <a:r>
              <a:rPr lang="it-IT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                                  </a:t>
            </a:r>
            <a:endParaRPr lang="it-IT" sz="32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2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0421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PROMOZIONE ALLA LETTURA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57" y="1160463"/>
            <a:ext cx="7138988" cy="5354637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30976" y="1829555"/>
            <a:ext cx="5354636" cy="4016453"/>
          </a:xfrm>
        </p:spPr>
      </p:pic>
    </p:spTree>
    <p:extLst>
      <p:ext uri="{BB962C8B-B14F-4D97-AF65-F5344CB8AC3E}">
        <p14:creationId xmlns:p14="http://schemas.microsoft.com/office/powerpoint/2010/main" xmlns="" val="50823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89" y="131523"/>
            <a:ext cx="10199914" cy="66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2095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PROGETTI DI SOLIDARIETA'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213" y="998350"/>
            <a:ext cx="3708701" cy="5663708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655" y="982095"/>
            <a:ext cx="4111210" cy="5679963"/>
          </a:xfrm>
        </p:spPr>
      </p:pic>
    </p:spTree>
    <p:extLst>
      <p:ext uri="{BB962C8B-B14F-4D97-AF65-F5344CB8AC3E}">
        <p14:creationId xmlns:p14="http://schemas.microsoft.com/office/powerpoint/2010/main" xmlns="" val="62344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PROGETTI di ECO-SOSTENIBILITA’</a:t>
            </a:r>
            <a:br>
              <a:rPr lang="it-IT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b="1" dirty="0" smtClean="0">
                <a:solidFill>
                  <a:srgbClr val="0000FF"/>
                </a:solidFill>
                <a:latin typeface="+mn-lt"/>
              </a:rPr>
              <a:t>IL GIARDINAGGIO</a:t>
            </a:r>
            <a:endParaRPr lang="it-IT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43" y="1988798"/>
            <a:ext cx="6168571" cy="3469822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744" y="1433460"/>
            <a:ext cx="3920846" cy="5276459"/>
          </a:xfrm>
        </p:spPr>
      </p:pic>
    </p:spTree>
    <p:extLst>
      <p:ext uri="{BB962C8B-B14F-4D97-AF65-F5344CB8AC3E}">
        <p14:creationId xmlns:p14="http://schemas.microsoft.com/office/powerpoint/2010/main" xmlns="" val="252142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PROGETTI DI ECO-SOSTENIBILITA’</a:t>
            </a:r>
            <a:br>
              <a:rPr lang="it-IT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b="1" dirty="0" smtClean="0">
                <a:solidFill>
                  <a:srgbClr val="0000FF"/>
                </a:solidFill>
                <a:latin typeface="+mn-lt"/>
              </a:rPr>
              <a:t>IL PIEDIBUS</a:t>
            </a:r>
            <a:endParaRPr lang="it-IT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025" y="1690687"/>
            <a:ext cx="5627007" cy="4220255"/>
          </a:xfrm>
        </p:spPr>
      </p:pic>
      <p:pic>
        <p:nvPicPr>
          <p:cNvPr id="6" name="Segnaposto contenuto 4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8" y="1690687"/>
            <a:ext cx="5856060" cy="42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103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L’ARTE DI CREARE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3494" y="1371597"/>
            <a:ext cx="5854081" cy="578304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00FF"/>
                </a:solidFill>
              </a:rPr>
              <a:t>ARTE</a:t>
            </a:r>
            <a:endParaRPr lang="it-IT" sz="3600" dirty="0">
              <a:solidFill>
                <a:srgbClr val="0000FF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94" y="2195787"/>
            <a:ext cx="5854082" cy="3292921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706392" y="1926771"/>
            <a:ext cx="4823620" cy="538033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00FF"/>
                </a:solidFill>
              </a:rPr>
              <a:t>MUSICA</a:t>
            </a:r>
            <a:endParaRPr lang="it-IT" sz="3600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697" y="2677885"/>
            <a:ext cx="5538845" cy="3769491"/>
          </a:xfrm>
        </p:spPr>
      </p:pic>
    </p:spTree>
    <p:extLst>
      <p:ext uri="{BB962C8B-B14F-4D97-AF65-F5344CB8AC3E}">
        <p14:creationId xmlns:p14="http://schemas.microsoft.com/office/powerpoint/2010/main" xmlns="" val="2739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ATTIVITA’ DI CLIL</a:t>
            </a:r>
            <a:br>
              <a:rPr lang="it-IT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b="1" dirty="0" smtClean="0">
                <a:solidFill>
                  <a:srgbClr val="0000FF"/>
                </a:solidFill>
                <a:latin typeface="+mn-lt"/>
              </a:rPr>
              <a:t>LA LINGUA INGLESE INTERDISCIPLINARE</a:t>
            </a:r>
            <a:endParaRPr lang="it-IT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89388"/>
            <a:ext cx="6475884" cy="4163069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774" y="1542290"/>
            <a:ext cx="3452754" cy="4963660"/>
          </a:xfrm>
        </p:spPr>
      </p:pic>
    </p:spTree>
    <p:extLst>
      <p:ext uri="{BB962C8B-B14F-4D97-AF65-F5344CB8AC3E}">
        <p14:creationId xmlns:p14="http://schemas.microsoft.com/office/powerpoint/2010/main" xmlns="" val="104717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108000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L’INFORMATICA </a:t>
            </a:r>
            <a:br>
              <a:rPr lang="it-IT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COME </a:t>
            </a:r>
            <a:r>
              <a:rPr lang="it-IT" sz="2800" b="1" dirty="0" smtClean="0">
                <a:solidFill>
                  <a:srgbClr val="0000FF"/>
                </a:solidFill>
                <a:latin typeface="+mn-lt"/>
              </a:rPr>
              <a:t>LINGUAGGIO CONTEMPORANEO</a:t>
            </a:r>
            <a:endParaRPr lang="it-IT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428" y="1253074"/>
            <a:ext cx="3999963" cy="5328765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85" y="1732339"/>
            <a:ext cx="6023639" cy="4516061"/>
          </a:xfrm>
        </p:spPr>
      </p:pic>
    </p:spTree>
    <p:extLst>
      <p:ext uri="{BB962C8B-B14F-4D97-AF65-F5344CB8AC3E}">
        <p14:creationId xmlns:p14="http://schemas.microsoft.com/office/powerpoint/2010/main" xmlns="" val="418324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RESTIAMO </a:t>
            </a:r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SANI</a:t>
            </a:r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 CON LO </a:t>
            </a:r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SPORT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27" y="1349827"/>
            <a:ext cx="6703028" cy="5027271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103" y="1349827"/>
            <a:ext cx="3751551" cy="5021685"/>
          </a:xfrm>
        </p:spPr>
      </p:pic>
    </p:spTree>
    <p:extLst>
      <p:ext uri="{BB962C8B-B14F-4D97-AF65-F5344CB8AC3E}">
        <p14:creationId xmlns:p14="http://schemas.microsoft.com/office/powerpoint/2010/main" xmlns="" val="373579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8C5B57C-5F60-4AAF-965C-7585381A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NOSTRI SPAZI</a:t>
            </a:r>
            <a:endParaRPr lang="it-IT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2DCF9C4-A2CA-4FB9-B7B7-4281557E2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ESTERNI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1346F34-8B28-4D2B-AD29-FB14EFD5D8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NOSTRO GIARDINO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 grande spazio polivalente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che consente varie attività 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accoglie tutti i bambini della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scuola in sicurezza.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9D1BFFE-D800-4EAA-AF1E-1CC055C9E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INTERNI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CBE9315B-59EE-48C1-A96E-758CFF279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21817" cy="368458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ATRIO DI ACCOGLIENZA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UFFICI DI SEGRETERIA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AREA LETTURA: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   BIBLIOTECA e SALA LETTURA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AREA MOTO: PALESTRA E GIARDINO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AREA RISTORO: MENSA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LABORATORIO INFORMATICA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AULE</a:t>
            </a:r>
          </a:p>
        </p:txBody>
      </p:sp>
    </p:spTree>
    <p:extLst>
      <p:ext uri="{BB962C8B-B14F-4D97-AF65-F5344CB8AC3E}">
        <p14:creationId xmlns:p14="http://schemas.microsoft.com/office/powerpoint/2010/main" xmlns="" val="377802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158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NOSTRI SERVIZI</a:t>
            </a:r>
            <a:br>
              <a:rPr lang="it-IT" sz="4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extra-scolastici</a:t>
            </a:r>
            <a:endParaRPr lang="it-IT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6686" y="2888343"/>
            <a:ext cx="9971314" cy="2380343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FF0000"/>
                </a:solidFill>
              </a:rPr>
              <a:t>PIEDIBUS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b="1" dirty="0" smtClean="0"/>
              <a:t>tutti i giorni, per arrivare a scuola a piedi, insieme agli amici, </a:t>
            </a:r>
          </a:p>
          <a:p>
            <a:pPr algn="l"/>
            <a:r>
              <a:rPr lang="it-IT" sz="3200" b="1" dirty="0"/>
              <a:t> </a:t>
            </a:r>
            <a:r>
              <a:rPr lang="it-IT" sz="3200" b="1" dirty="0" smtClean="0"/>
              <a:t>    accompagnati da un adulto volontario.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FF0000"/>
                </a:solidFill>
              </a:rPr>
              <a:t>PRE-POST SCUOLA </a:t>
            </a:r>
            <a:r>
              <a:rPr lang="it-IT" sz="3200" b="1" dirty="0" smtClean="0"/>
              <a:t>tutti i giorni, con servizi ed orari flessibili.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32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4000" b="1" dirty="0" smtClean="0">
                <a:solidFill>
                  <a:srgbClr val="FF0000"/>
                </a:solidFill>
              </a:rPr>
              <a:t>MENSA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b="1" dirty="0" smtClean="0"/>
              <a:t>tutti i giorni, a pagamento nelle giornate con orario antimeridiano.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  <a:latin typeface="+mn-lt"/>
              </a:rPr>
              <a:t>SPAZI ESTERNI</a:t>
            </a:r>
            <a:br>
              <a:rPr lang="it-IT" sz="3200" b="1" dirty="0" smtClean="0">
                <a:solidFill>
                  <a:srgbClr val="0000FF"/>
                </a:solidFill>
                <a:latin typeface="+mn-lt"/>
              </a:rPr>
            </a:b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                                        </a:t>
            </a: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IL NOSTRO GIARDINO</a:t>
            </a: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08353"/>
            <a:ext cx="4442137" cy="521229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77401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0000FF"/>
                </a:solidFill>
                <a:latin typeface="+mn-lt"/>
              </a:rPr>
              <a:t>IL NOSTRO GIARDINO</a:t>
            </a:r>
            <a:endParaRPr lang="it-IT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7" y="1285307"/>
            <a:ext cx="5964313" cy="4473235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232366"/>
            <a:ext cx="5964312" cy="4473234"/>
          </a:xfrm>
        </p:spPr>
      </p:pic>
    </p:spTree>
    <p:extLst>
      <p:ext uri="{BB962C8B-B14F-4D97-AF65-F5344CB8AC3E}">
        <p14:creationId xmlns:p14="http://schemas.microsoft.com/office/powerpoint/2010/main" xmlns="" val="184147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SPAZI INTERNI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617" y="1038908"/>
            <a:ext cx="5875072" cy="568539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ATRIO PER ACCOGLIENZA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6" y="1640101"/>
            <a:ext cx="5875073" cy="4406305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578421"/>
            <a:ext cx="5183188" cy="534761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UFFICI DI SEGRETERIA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747" y="2145835"/>
            <a:ext cx="5853895" cy="4390421"/>
          </a:xfrm>
        </p:spPr>
      </p:pic>
      <p:sp>
        <p:nvSpPr>
          <p:cNvPr id="9" name="CasellaDiTesto 8"/>
          <p:cNvSpPr txBox="1"/>
          <p:nvPr/>
        </p:nvSpPr>
        <p:spPr>
          <a:xfrm>
            <a:off x="7159926" y="5382883"/>
            <a:ext cx="359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</a:rPr>
              <a:t>SOLO SU APPUNTAMENTO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32452" y="5779699"/>
            <a:ext cx="316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Da richiedere allo 0547 302708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24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69182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0000FF"/>
                </a:solidFill>
                <a:latin typeface="+mn-lt"/>
              </a:rPr>
              <a:t>AREA LETTURA</a:t>
            </a:r>
            <a:endParaRPr lang="it-IT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1552" y="914397"/>
            <a:ext cx="5875073" cy="54000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BIBLIOTECA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52" y="1589314"/>
            <a:ext cx="5875073" cy="4406305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52017" y="1306282"/>
            <a:ext cx="5875073" cy="54000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SALA LETTURA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017" y="1992084"/>
            <a:ext cx="5875073" cy="4406305"/>
          </a:xfrm>
        </p:spPr>
      </p:pic>
    </p:spTree>
    <p:extLst>
      <p:ext uri="{BB962C8B-B14F-4D97-AF65-F5344CB8AC3E}">
        <p14:creationId xmlns:p14="http://schemas.microsoft.com/office/powerpoint/2010/main" xmlns="" val="214958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343" y="223611"/>
            <a:ext cx="5729965" cy="900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PALESTRA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43" y="1188926"/>
            <a:ext cx="5729965" cy="4297474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862" y="1700557"/>
            <a:ext cx="5729967" cy="4297475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204862" y="735243"/>
            <a:ext cx="5729967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MENSA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7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LABORATORIO di INFORMATICA</a:t>
            </a: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526" y="2423823"/>
            <a:ext cx="5581968" cy="4186476"/>
          </a:xfrm>
        </p:spPr>
      </p:pic>
      <p:pic>
        <p:nvPicPr>
          <p:cNvPr id="9" name="Segnaposto contenuto 8" descr="laboratorio+informatica.jpe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72397" y="1161051"/>
            <a:ext cx="5606105" cy="4204579"/>
          </a:xfrm>
        </p:spPr>
      </p:pic>
    </p:spTree>
    <p:extLst>
      <p:ext uri="{BB962C8B-B14F-4D97-AF65-F5344CB8AC3E}">
        <p14:creationId xmlns:p14="http://schemas.microsoft.com/office/powerpoint/2010/main" xmlns="" val="702515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+mn-lt"/>
              </a:rPr>
              <a:t>LE AULE</a:t>
            </a:r>
            <a:endParaRPr lang="it-IT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37" y="1330441"/>
            <a:ext cx="5937161" cy="4452871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008" y="1744098"/>
            <a:ext cx="5937161" cy="4452871"/>
          </a:xfrm>
        </p:spPr>
      </p:pic>
    </p:spTree>
    <p:extLst>
      <p:ext uri="{BB962C8B-B14F-4D97-AF65-F5344CB8AC3E}">
        <p14:creationId xmlns:p14="http://schemas.microsoft.com/office/powerpoint/2010/main" xmlns="" val="37242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179</Words>
  <Application>Microsoft Office PowerPoint</Application>
  <PresentationFormat>Personalizzato</PresentationFormat>
  <Paragraphs>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LA SCUOLA PRIMARIA   FIORITA</vt:lpstr>
      <vt:lpstr>I NOSTRI SPAZI</vt:lpstr>
      <vt:lpstr>SPAZI ESTERNI                                                             IL NOSTRO GIARDINO</vt:lpstr>
      <vt:lpstr>IL NOSTRO GIARDINO</vt:lpstr>
      <vt:lpstr>SPAZI INTERNI</vt:lpstr>
      <vt:lpstr>AREA LETTURA</vt:lpstr>
      <vt:lpstr>PALESTRA</vt:lpstr>
      <vt:lpstr>LABORATORIO di INFORMATICA</vt:lpstr>
      <vt:lpstr>LE AULE</vt:lpstr>
      <vt:lpstr>I PROGETTI  CHE CI CARATTERIZZANO</vt:lpstr>
      <vt:lpstr>PROMOZIONE ALLA LETTURA</vt:lpstr>
      <vt:lpstr>Diapositiva 12</vt:lpstr>
      <vt:lpstr>PROGETTI DI SOLIDARIETA'</vt:lpstr>
      <vt:lpstr>PROGETTI di ECO-SOSTENIBILITA’ IL GIARDINAGGIO</vt:lpstr>
      <vt:lpstr>PROGETTI DI ECO-SOSTENIBILITA’ IL PIEDIBUS</vt:lpstr>
      <vt:lpstr>L’ARTE DI CREARE</vt:lpstr>
      <vt:lpstr>ATTIVITA’ DI CLIL LA LINGUA INGLESE INTERDISCIPLINARE</vt:lpstr>
      <vt:lpstr>L’INFORMATICA  COME LINGUAGGIO CONTEMPORANEO</vt:lpstr>
      <vt:lpstr>RESTIAMO SANI CON LO SPORT</vt:lpstr>
      <vt:lpstr>I NOSTRI SERVIZI extra-scolastici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PRIMARIA   FIORITA</dc:title>
  <dc:creator>Sonia Guidi</dc:creator>
  <cp:lastModifiedBy>PC09</cp:lastModifiedBy>
  <cp:revision>44</cp:revision>
  <dcterms:created xsi:type="dcterms:W3CDTF">2020-11-14T14:23:08Z</dcterms:created>
  <dcterms:modified xsi:type="dcterms:W3CDTF">2021-12-21T12:39:48Z</dcterms:modified>
</cp:coreProperties>
</file>