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3" name="Segnaposto data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096C1EF-C6E8-4EDF-95C2-79CB43440296}" type="datetime1">
              <a:rPr lang="it-IT"/>
              <a:pPr lvl="0"/>
              <a:t>21/12/2021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Segnaposto note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8682660-7CE3-4FC3-A313-FF807194A9B9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F3489E1-EC41-49C4-8EFE-157EC25F193E}" type="slidenum">
              <a:t>11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68DFCA-93D1-4AC0-A73A-DA5978CB9D62}" type="datetime1">
              <a:rPr lang="it-IT"/>
              <a:pPr lvl="0"/>
              <a:t>21/12/2021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ED5ADB-50D7-49C9-AF0B-352FB92A404C}" type="slidenum">
              <a:t>‹N›</a:t>
            </a:fld>
            <a:endParaRPr lang="it-IT"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3D614B-2672-4033-A55B-2734CA98DF20}" type="datetime1">
              <a:rPr lang="it-IT"/>
              <a:pPr lvl="0"/>
              <a:t>21/12/2021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1E557B-E501-423C-A61F-AF3641D01CD3}" type="slidenum"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C24938-C760-4CF7-A105-34E8404DB9C5}" type="datetime1">
              <a:rPr lang="it-IT"/>
              <a:pPr lvl="0"/>
              <a:t>21/12/2021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A7769D-EB75-40B6-8B30-3CF8DFC85EF5}" type="slidenum"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C964C2-6B8D-4CC9-B4FE-07B4FFEAFEFA}" type="datetime1">
              <a:rPr lang="it-IT"/>
              <a:pPr lvl="0"/>
              <a:t>21/12/2021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97A3D4-BA9D-43AA-9A21-F6245FB4747B}" type="slidenum"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56EA72-F2F1-4CCE-9BC1-28F7BD9228DD}" type="datetime1">
              <a:rPr lang="it-IT"/>
              <a:pPr lvl="0"/>
              <a:t>21/12/2021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13CE7C-46B3-486A-A60F-5BCFBD65CB21}" type="slidenum"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F6E3E6-3F0E-4597-8449-E976FEC79A47}" type="datetime1">
              <a:rPr lang="it-IT"/>
              <a:pPr lvl="0"/>
              <a:t>21/12/2021</a:t>
            </a:fld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018F00-4AAD-45E7-A007-CE35459E8247}" type="slidenum"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38F061-F44E-42EF-BC96-8044A7DEFD38}" type="datetime1">
              <a:rPr lang="it-IT"/>
              <a:pPr lvl="0"/>
              <a:t>21/12/2021</a:t>
            </a:fld>
            <a:endParaRPr lang="it-IT"/>
          </a:p>
        </p:txBody>
      </p:sp>
      <p:sp>
        <p:nvSpPr>
          <p:cNvPr id="8" name="Segnaposto piè di pagin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egnaposto numero diapositiv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C363DC-E99E-4FD7-A471-D9FE63638511}" type="slidenum"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6D0567-9614-48EF-9DB1-95897E37AD38}" type="datetime1">
              <a:rPr lang="it-IT"/>
              <a:pPr lvl="0"/>
              <a:t>21/12/2021</a:t>
            </a:fld>
            <a:endParaRPr lang="it-IT"/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535EFC-E4CD-402D-8229-44DDA4F2D49A}" type="slidenum">
              <a:t>‹N›</a:t>
            </a:fld>
            <a:endParaRPr lang="it-IT"/>
          </a:p>
        </p:txBody>
      </p:sp>
    </p:spTree>
  </p:cSld>
  <p:clrMapOvr>
    <a:masterClrMapping/>
  </p:clrMapOvr>
  <p:transition/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C4C8DA-0466-42B2-B9B4-07D8C76B38A0}" type="datetime1">
              <a:rPr lang="it-IT"/>
              <a:pPr lvl="0"/>
              <a:t>21/12/2021</a:t>
            </a:fld>
            <a:endParaRPr lang="it-IT"/>
          </a:p>
        </p:txBody>
      </p:sp>
      <p:sp>
        <p:nvSpPr>
          <p:cNvPr id="3" name="Segnaposto piè di pagin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EFE975-E6A9-421C-A23A-A3C98C4CA9DA}" type="slidenum"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E6B0C5-003E-47EA-B0B9-3CF5F9E1D743}" type="datetime1">
              <a:rPr lang="it-IT"/>
              <a:pPr lvl="0"/>
              <a:t>21/12/2021</a:t>
            </a:fld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86193A-1C71-4CB6-9BA0-798716A26939}" type="slidenum">
              <a:t>‹N›</a:t>
            </a:fld>
            <a:endParaRPr lang="it-IT"/>
          </a:p>
        </p:txBody>
      </p:sp>
    </p:spTree>
  </p:cSld>
  <p:clrMapOvr>
    <a:masterClrMapping/>
  </p:clrMapOvr>
  <p:transition/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it-IT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5CF70C-C18C-4A6F-8EF0-950BB834ADB2}" type="datetime1">
              <a:rPr lang="it-IT"/>
              <a:pPr lvl="0"/>
              <a:t>21/12/2021</a:t>
            </a:fld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397077-83E5-4D1E-8CF1-CDC1359AF52E}" type="slidenum"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01FF6AF-4DD3-4EE7-B829-FC7522F63EB0}" type="datetime1">
              <a:rPr lang="it-IT"/>
              <a:pPr lvl="0"/>
              <a:t>21/12/2021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15449AC-B321-4915-806C-999F102C43CB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it-IT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it-IT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 rot="21268342">
            <a:off x="1506831" y="306534"/>
            <a:ext cx="9083036" cy="1523326"/>
          </a:xfrm>
        </p:spPr>
        <p:txBody>
          <a:bodyPr/>
          <a:lstStyle/>
          <a:p>
            <a:pPr lvl="0"/>
            <a:r>
              <a:rPr lang="it-IT" sz="6600">
                <a:solidFill>
                  <a:srgbClr val="70AD47"/>
                </a:solidFill>
              </a:rPr>
              <a:t>BENVENUTI AL GELSO</a:t>
            </a:r>
          </a:p>
        </p:txBody>
      </p:sp>
      <p:pic>
        <p:nvPicPr>
          <p:cNvPr id="3" name="Immagine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13">
            <a:off x="5440670" y="1445456"/>
            <a:ext cx="4206240" cy="5985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189790">
            <a:off x="630745" y="2335231"/>
            <a:ext cx="2506352" cy="4206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>
                <a:solidFill>
                  <a:srgbClr val="0070C0"/>
                </a:solidFill>
              </a:rPr>
              <a:t>Le nostre lezioni di inglese: Clil ,lapbooks…</a:t>
            </a:r>
          </a:p>
        </p:txBody>
      </p:sp>
      <p:pic>
        <p:nvPicPr>
          <p:cNvPr id="3" name="Immagin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236762" y="1913208"/>
            <a:ext cx="4566028" cy="3327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13">
            <a:off x="203148" y="1882671"/>
            <a:ext cx="3160148" cy="2370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6750600">
            <a:off x="3666584" y="1789485"/>
            <a:ext cx="2678807" cy="228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0799991">
            <a:off x="1523956" y="4826167"/>
            <a:ext cx="6030349" cy="2031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13">
            <a:off x="8735976" y="454850"/>
            <a:ext cx="3756071" cy="3155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6538629">
            <a:off x="846010" y="1110317"/>
            <a:ext cx="2459891" cy="184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75344" y="3429000"/>
            <a:ext cx="3601327" cy="3309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0720125">
            <a:off x="9250281" y="3237963"/>
            <a:ext cx="2359280" cy="311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1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920197" y="3910824"/>
            <a:ext cx="4745406" cy="2686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13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963713" y="260256"/>
            <a:ext cx="4701881" cy="2525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984735" y="365129"/>
            <a:ext cx="2616592" cy="1759095"/>
          </a:xfrm>
        </p:spPr>
        <p:txBody>
          <a:bodyPr/>
          <a:lstStyle/>
          <a:p>
            <a:pPr lvl="0"/>
            <a:r>
              <a:rPr lang="it-IT" sz="5400">
                <a:solidFill>
                  <a:srgbClr val="00B0F0"/>
                </a:solidFill>
              </a:rPr>
              <a:t/>
            </a:r>
            <a:br>
              <a:rPr lang="it-IT" sz="5400">
                <a:solidFill>
                  <a:srgbClr val="00B0F0"/>
                </a:solidFill>
              </a:rPr>
            </a:br>
            <a:r>
              <a:rPr lang="it-IT" sz="5400">
                <a:solidFill>
                  <a:srgbClr val="00B0F0"/>
                </a:solidFill>
              </a:rPr>
              <a:t/>
            </a:r>
            <a:br>
              <a:rPr lang="it-IT" sz="5400">
                <a:solidFill>
                  <a:srgbClr val="00B0F0"/>
                </a:solidFill>
              </a:rPr>
            </a:br>
            <a:r>
              <a:rPr lang="it-IT" sz="5400">
                <a:solidFill>
                  <a:srgbClr val="00B0F0"/>
                </a:solidFill>
              </a:rPr>
              <a:t/>
            </a:r>
            <a:br>
              <a:rPr lang="it-IT" sz="5400">
                <a:solidFill>
                  <a:srgbClr val="00B0F0"/>
                </a:solidFill>
              </a:rPr>
            </a:br>
            <a:r>
              <a:rPr lang="it-IT" sz="5400">
                <a:solidFill>
                  <a:srgbClr val="00B0F0"/>
                </a:solidFill>
              </a:rPr>
              <a:t>A teatro come attori….</a:t>
            </a:r>
          </a:p>
        </p:txBody>
      </p:sp>
      <p:pic>
        <p:nvPicPr>
          <p:cNvPr id="3" name="Immagin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04909"/>
            <a:ext cx="6096003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836252">
            <a:off x="7798195" y="580295"/>
            <a:ext cx="3798280" cy="284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35383" y="3636669"/>
            <a:ext cx="4332619" cy="3249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531025" y="4578528"/>
            <a:ext cx="413820" cy="413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779681" flipH="1">
            <a:off x="8666682" y="4455935"/>
            <a:ext cx="490758" cy="48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329321" y="4380076"/>
            <a:ext cx="414561" cy="41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826535" y="4367274"/>
            <a:ext cx="414561" cy="41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949912" y="4556875"/>
            <a:ext cx="414561" cy="41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048689" y="4407005"/>
            <a:ext cx="414561" cy="41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9429375" y="4492401"/>
            <a:ext cx="414561" cy="41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587145" y="4199729"/>
            <a:ext cx="414561" cy="414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Vi aspettiamo numerosi per crescere e imparare insieme</a:t>
            </a:r>
          </a:p>
        </p:txBody>
      </p:sp>
      <p:pic>
        <p:nvPicPr>
          <p:cNvPr id="3" name="Immagin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911377">
            <a:off x="152462" y="2559026"/>
            <a:ext cx="4517931" cy="338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66912" y="1308296"/>
            <a:ext cx="6288767" cy="5321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 rot="20620086">
            <a:off x="839784" y="457199"/>
            <a:ext cx="3932240" cy="949567"/>
          </a:xfrm>
        </p:spPr>
        <p:txBody>
          <a:bodyPr/>
          <a:lstStyle/>
          <a:p>
            <a:pPr lvl="0"/>
            <a:r>
              <a:rPr lang="it-IT">
                <a:solidFill>
                  <a:srgbClr val="70AD47"/>
                </a:solidFill>
              </a:rPr>
              <a:t>IL NOSTRO GIARDINO</a:t>
            </a:r>
          </a:p>
        </p:txBody>
      </p:sp>
      <p:pic>
        <p:nvPicPr>
          <p:cNvPr id="3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5400013">
            <a:off x="6572831" y="856221"/>
            <a:ext cx="4873623" cy="5136029"/>
          </a:xfrm>
        </p:spPr>
      </p:pic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13">
            <a:off x="657632" y="1606404"/>
            <a:ext cx="4758619" cy="542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6600">
                <a:solidFill>
                  <a:srgbClr val="70AD47"/>
                </a:solidFill>
              </a:rPr>
              <a:t>ENTRIAMO</a:t>
            </a:r>
          </a:p>
        </p:txBody>
      </p:sp>
      <p:pic>
        <p:nvPicPr>
          <p:cNvPr id="3" name="Segnaposto contenuto 6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5400013">
            <a:off x="5283828" y="1070657"/>
            <a:ext cx="5639616" cy="5473150"/>
          </a:xfrm>
        </p:spPr>
      </p:pic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596344" y="2057400"/>
            <a:ext cx="3932240" cy="3811584"/>
          </a:xfrm>
        </p:spPr>
        <p:txBody>
          <a:bodyPr/>
          <a:lstStyle/>
          <a:p>
            <a:pPr lvl="0"/>
            <a:endParaRPr lang="it-IT" sz="4800"/>
          </a:p>
          <a:p>
            <a:pPr lvl="0"/>
            <a:r>
              <a:rPr lang="it-IT" sz="4800"/>
              <a:t>Il nostro ingresso con lo storico </a:t>
            </a:r>
          </a:p>
          <a:p>
            <a:pPr lvl="0"/>
            <a:r>
              <a:rPr lang="it-IT" sz="4800"/>
              <a:t>pianoforte</a:t>
            </a:r>
          </a:p>
        </p:txBody>
      </p:sp>
      <p:sp>
        <p:nvSpPr>
          <p:cNvPr id="5" name="Rettangolo 4"/>
          <p:cNvSpPr/>
          <p:nvPr/>
        </p:nvSpPr>
        <p:spPr>
          <a:xfrm>
            <a:off x="596344" y="2517910"/>
            <a:ext cx="4891637" cy="37350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54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>
                <a:solidFill>
                  <a:srgbClr val="548235"/>
                </a:solidFill>
              </a:rPr>
              <a:t>Ci addentriamo nel salone dove si affacciano le aule…</a:t>
            </a:r>
          </a:p>
        </p:txBody>
      </p:sp>
      <p:pic>
        <p:nvPicPr>
          <p:cNvPr id="3" name="Immagin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13">
            <a:off x="3734282" y="692969"/>
            <a:ext cx="5796719" cy="6533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….</a:t>
            </a:r>
            <a:r>
              <a:rPr lang="it-IT">
                <a:solidFill>
                  <a:srgbClr val="92D050"/>
                </a:solidFill>
              </a:rPr>
              <a:t>E poi alla scoperta delle nostre aule tutte dotate di lim e strumentazioni tecnologiche</a:t>
            </a:r>
            <a:endParaRPr lang="it-IT"/>
          </a:p>
        </p:txBody>
      </p:sp>
      <p:pic>
        <p:nvPicPr>
          <p:cNvPr id="3" name="Immagin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13">
            <a:off x="3243957" y="560459"/>
            <a:ext cx="5160617" cy="7434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838203" y="5373855"/>
            <a:ext cx="10515600" cy="886263"/>
          </a:xfrm>
        </p:spPr>
        <p:txBody>
          <a:bodyPr/>
          <a:lstStyle/>
          <a:p>
            <a:pPr lvl="0"/>
            <a:r>
              <a:rPr lang="it-IT">
                <a:solidFill>
                  <a:srgbClr val="92D050"/>
                </a:solidFill>
              </a:rPr>
              <a:t>…passando per la nostra palestra!!</a:t>
            </a:r>
          </a:p>
        </p:txBody>
      </p:sp>
      <p:pic>
        <p:nvPicPr>
          <p:cNvPr id="3" name="Immagin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13">
            <a:off x="707488" y="130714"/>
            <a:ext cx="4937760" cy="4676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13">
            <a:off x="6709113" y="-15239"/>
            <a:ext cx="4663440" cy="5889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365760" y="365129"/>
            <a:ext cx="10988043" cy="1050627"/>
          </a:xfrm>
        </p:spPr>
        <p:txBody>
          <a:bodyPr/>
          <a:lstStyle/>
          <a:p>
            <a:pPr lvl="0"/>
            <a:r>
              <a:rPr lang="it-IT" sz="3600">
                <a:solidFill>
                  <a:srgbClr val="92D050"/>
                </a:solidFill>
              </a:rPr>
              <a:t>Saliamo al piano primo dove si trovano i nostri laboratori</a:t>
            </a:r>
          </a:p>
        </p:txBody>
      </p:sp>
      <p:pic>
        <p:nvPicPr>
          <p:cNvPr id="3" name="Immagin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13">
            <a:off x="3968052" y="8033"/>
            <a:ext cx="5442243" cy="8257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5140564" cy="1325559"/>
          </a:xfrm>
        </p:spPr>
        <p:txBody>
          <a:bodyPr/>
          <a:lstStyle/>
          <a:p>
            <a:pPr lvl="0"/>
            <a:r>
              <a:rPr lang="it-IT">
                <a:solidFill>
                  <a:srgbClr val="FF0000"/>
                </a:solidFill>
              </a:rPr>
              <a:t>Laboratorio di</a:t>
            </a:r>
            <a:br>
              <a:rPr lang="it-IT">
                <a:solidFill>
                  <a:srgbClr val="FF0000"/>
                </a:solidFill>
              </a:rPr>
            </a:br>
            <a:r>
              <a:rPr lang="it-IT">
                <a:solidFill>
                  <a:srgbClr val="FF0000"/>
                </a:solidFill>
              </a:rPr>
              <a:t>informatica</a:t>
            </a:r>
          </a:p>
        </p:txBody>
      </p:sp>
      <p:pic>
        <p:nvPicPr>
          <p:cNvPr id="3" name="Immagin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13">
            <a:off x="5911943" y="784272"/>
            <a:ext cx="6858000" cy="5289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13">
            <a:off x="3549458" y="2395897"/>
            <a:ext cx="3186327" cy="238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13">
            <a:off x="-706439" y="2627318"/>
            <a:ext cx="5352696" cy="3108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13">
            <a:off x="840653" y="-777131"/>
            <a:ext cx="2686927" cy="4241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13">
            <a:off x="6338620" y="1007029"/>
            <a:ext cx="6611816" cy="4597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4747563">
            <a:off x="471410" y="3320123"/>
            <a:ext cx="3917856" cy="2960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6430855">
            <a:off x="4165326" y="2581464"/>
            <a:ext cx="3110916" cy="2333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77</Words>
  <Application>Microsoft Office PowerPoint</Application>
  <PresentationFormat>Presentazione su schermo (4:3)</PresentationFormat>
  <Paragraphs>15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BENVENUTI AL GELSO</vt:lpstr>
      <vt:lpstr>IL NOSTRO GIARDINO</vt:lpstr>
      <vt:lpstr>ENTRIAMO</vt:lpstr>
      <vt:lpstr>Ci addentriamo nel salone dove si affacciano le aule…</vt:lpstr>
      <vt:lpstr>….E poi alla scoperta delle nostre aule tutte dotate di lim e strumentazioni tecnologiche</vt:lpstr>
      <vt:lpstr>…passando per la nostra palestra!!</vt:lpstr>
      <vt:lpstr>Saliamo al piano primo dove si trovano i nostri laboratori</vt:lpstr>
      <vt:lpstr>Laboratorio di informatica</vt:lpstr>
      <vt:lpstr>Diapositiva 9</vt:lpstr>
      <vt:lpstr>Le nostre lezioni di inglese: Clil ,lapbooks…</vt:lpstr>
      <vt:lpstr>Diapositiva 11</vt:lpstr>
      <vt:lpstr>   A teatro come attori….</vt:lpstr>
      <vt:lpstr>Vi aspettiamo numerosi per crescere e imparare insieme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BENVENUTI AL GELSO</dc:title>
  <dc:creator>Utente</dc:creator>
  <cp:lastModifiedBy>PC09</cp:lastModifiedBy>
  <cp:revision>3</cp:revision>
  <dcterms:created xsi:type="dcterms:W3CDTF">2020-11-26T15:44:33Z</dcterms:created>
  <dcterms:modified xsi:type="dcterms:W3CDTF">2021-12-21T12:41:30Z</dcterms:modified>
</cp:coreProperties>
</file>