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1" r:id="rId3"/>
    <p:sldId id="272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0" r:id="rId13"/>
    <p:sldId id="261" r:id="rId14"/>
    <p:sldId id="273" r:id="rId15"/>
    <p:sldId id="274" r:id="rId16"/>
    <p:sldId id="275" r:id="rId17"/>
    <p:sldId id="276" r:id="rId18"/>
    <p:sldId id="278" r:id="rId19"/>
    <p:sldId id="277" r:id="rId20"/>
    <p:sldId id="279" r:id="rId21"/>
    <p:sldId id="280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870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5281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9115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4914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4301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460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2631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0919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2599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2700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8078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F3A8-4824-462F-8D08-3699D87B408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547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9080884E-4EBB-4FB8-AEDD-BAAE0A48B9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1213151" y="361196"/>
            <a:ext cx="5406014" cy="5646285"/>
          </a:xfrm>
          <a:prstGeom prst="rect">
            <a:avLst/>
          </a:prstGeom>
        </p:spPr>
      </p:pic>
      <p:pic>
        <p:nvPicPr>
          <p:cNvPr id="7" name="Immagine 6" descr="Immagine che contiene testo, busta&#10;&#10;Descrizione generata automaticamente">
            <a:extLst>
              <a:ext uri="{FF2B5EF4-FFF2-40B4-BE49-F238E27FC236}">
                <a16:creationId xmlns:a16="http://schemas.microsoft.com/office/drawing/2014/main" xmlns="" id="{E9C3E270-4E3C-41C9-B226-7362316D3B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622315" y="2161625"/>
            <a:ext cx="5281914" cy="348213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D649D91C-6AAA-40C1-ABD8-35C0138073C6}"/>
              </a:ext>
            </a:extLst>
          </p:cNvPr>
          <p:cNvSpPr txBox="1"/>
          <p:nvPr/>
        </p:nvSpPr>
        <p:spPr>
          <a:xfrm>
            <a:off x="6397548" y="314351"/>
            <a:ext cx="608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5400" b="1" dirty="0">
                <a:latin typeface="Curlz MT" panose="04040404050702020202" pitchFamily="82" charset="0"/>
                <a:ea typeface="+mj-ea"/>
                <a:cs typeface="+mj-cs"/>
              </a:rPr>
              <a:t>BENVENUTI…</a:t>
            </a:r>
          </a:p>
        </p:txBody>
      </p:sp>
    </p:spTree>
    <p:extLst>
      <p:ext uri="{BB962C8B-B14F-4D97-AF65-F5344CB8AC3E}">
        <p14:creationId xmlns:p14="http://schemas.microsoft.com/office/powerpoint/2010/main" xmlns="" val="351797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1BE3FA7-0D70-4431-814F-D8C40576E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interni, soffitto, pavimento, stanzadaletto&#10;&#10;Descrizione generata automaticamente">
            <a:extLst>
              <a:ext uri="{FF2B5EF4-FFF2-40B4-BE49-F238E27FC236}">
                <a16:creationId xmlns:a16="http://schemas.microsoft.com/office/drawing/2014/main" xmlns="" id="{E40028C0-4E7E-4EBC-B8A5-C9A34A0D17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99020" y="394350"/>
            <a:ext cx="5668684" cy="5743618"/>
          </a:xfrm>
          <a:prstGeom prst="rect">
            <a:avLst/>
          </a:prstGeom>
        </p:spPr>
      </p:pic>
      <p:pic>
        <p:nvPicPr>
          <p:cNvPr id="3" name="Immagine 2" descr="Immagine che contiene pavimento, interni&#10;&#10;Descrizione generata automaticamente">
            <a:extLst>
              <a:ext uri="{FF2B5EF4-FFF2-40B4-BE49-F238E27FC236}">
                <a16:creationId xmlns:a16="http://schemas.microsoft.com/office/drawing/2014/main" xmlns="" id="{C6F749DB-B6D7-47A5-A0C7-6F04D024A2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202012" y="751551"/>
            <a:ext cx="5674893" cy="574361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D777C123-4C92-460D-9811-C8D02876CBA3}"/>
              </a:ext>
            </a:extLst>
          </p:cNvPr>
          <p:cNvSpPr txBox="1"/>
          <p:nvPr/>
        </p:nvSpPr>
        <p:spPr>
          <a:xfrm>
            <a:off x="541431" y="83388"/>
            <a:ext cx="575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urlz MT" panose="04040404050702020202" pitchFamily="82" charset="0"/>
              </a:rPr>
              <a:t>..PER GIOCARE COL CORPO..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28655B09-D48E-4552-BFB8-82883B52E39B}"/>
              </a:ext>
            </a:extLst>
          </p:cNvPr>
          <p:cNvSpPr txBox="1"/>
          <p:nvPr/>
        </p:nvSpPr>
        <p:spPr>
          <a:xfrm>
            <a:off x="7470386" y="6196309"/>
            <a:ext cx="4397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urlz MT" panose="04040404050702020202" pitchFamily="82" charset="0"/>
              </a:rPr>
              <a:t>…E PER IL RIPOSO</a:t>
            </a:r>
          </a:p>
        </p:txBody>
      </p:sp>
      <p:sp>
        <p:nvSpPr>
          <p:cNvPr id="2" name="Connettore 1">
            <a:extLst>
              <a:ext uri="{FF2B5EF4-FFF2-40B4-BE49-F238E27FC236}">
                <a16:creationId xmlns:a16="http://schemas.microsoft.com/office/drawing/2014/main" xmlns="" id="{664F1D7C-451D-41A6-A616-2D9663509571}"/>
              </a:ext>
            </a:extLst>
          </p:cNvPr>
          <p:cNvSpPr/>
          <p:nvPr/>
        </p:nvSpPr>
        <p:spPr>
          <a:xfrm>
            <a:off x="281462" y="3031897"/>
            <a:ext cx="373794" cy="3711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onnettore 6">
            <a:extLst>
              <a:ext uri="{FF2B5EF4-FFF2-40B4-BE49-F238E27FC236}">
                <a16:creationId xmlns:a16="http://schemas.microsoft.com/office/drawing/2014/main" xmlns="" id="{F6802F87-0D49-4F26-B5CB-492ED334BF86}"/>
              </a:ext>
            </a:extLst>
          </p:cNvPr>
          <p:cNvSpPr/>
          <p:nvPr/>
        </p:nvSpPr>
        <p:spPr>
          <a:xfrm>
            <a:off x="611109" y="2471339"/>
            <a:ext cx="86981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onnettore 7">
            <a:extLst>
              <a:ext uri="{FF2B5EF4-FFF2-40B4-BE49-F238E27FC236}">
                <a16:creationId xmlns:a16="http://schemas.microsoft.com/office/drawing/2014/main" xmlns="" id="{CC010712-6087-4034-94CB-40FFF5234FF4}"/>
              </a:ext>
            </a:extLst>
          </p:cNvPr>
          <p:cNvSpPr/>
          <p:nvPr/>
        </p:nvSpPr>
        <p:spPr>
          <a:xfrm>
            <a:off x="3651754" y="2980917"/>
            <a:ext cx="373794" cy="3711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onnettore 8">
            <a:extLst>
              <a:ext uri="{FF2B5EF4-FFF2-40B4-BE49-F238E27FC236}">
                <a16:creationId xmlns:a16="http://schemas.microsoft.com/office/drawing/2014/main" xmlns="" id="{3144453E-15A9-48E9-B99E-28F77B58BABE}"/>
              </a:ext>
            </a:extLst>
          </p:cNvPr>
          <p:cNvSpPr/>
          <p:nvPr/>
        </p:nvSpPr>
        <p:spPr>
          <a:xfrm>
            <a:off x="2775596" y="2172929"/>
            <a:ext cx="321565" cy="3212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onnettore 10">
            <a:extLst>
              <a:ext uri="{FF2B5EF4-FFF2-40B4-BE49-F238E27FC236}">
                <a16:creationId xmlns:a16="http://schemas.microsoft.com/office/drawing/2014/main" xmlns="" id="{C5CD5AD7-4211-4065-B8BF-02B492E8E4FF}"/>
              </a:ext>
            </a:extLst>
          </p:cNvPr>
          <p:cNvSpPr/>
          <p:nvPr/>
        </p:nvSpPr>
        <p:spPr>
          <a:xfrm>
            <a:off x="424212" y="2360070"/>
            <a:ext cx="321565" cy="3212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9104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interni, pavimento, mensola&#10;&#10;Descrizione generata automaticamente">
            <a:extLst>
              <a:ext uri="{FF2B5EF4-FFF2-40B4-BE49-F238E27FC236}">
                <a16:creationId xmlns:a16="http://schemas.microsoft.com/office/drawing/2014/main" xmlns="" id="{C5C2CA12-E08D-4E3A-8B2A-6E7266A25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6197" y="610600"/>
            <a:ext cx="6734754" cy="5953038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484E920-56A7-475C-8388-FB9C9E9425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1605" y="2606771"/>
            <a:ext cx="3876776" cy="290758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D032020-B93D-4971-AFE4-814755C6755B}"/>
              </a:ext>
            </a:extLst>
          </p:cNvPr>
          <p:cNvSpPr txBox="1"/>
          <p:nvPr/>
        </p:nvSpPr>
        <p:spPr>
          <a:xfrm>
            <a:off x="1565753" y="0"/>
            <a:ext cx="6308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urlz MT" panose="04040404050702020202" pitchFamily="82" charset="0"/>
              </a:rPr>
              <a:t>LA NOSTRA BIBLIOTECA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ED79D0AF-6BF2-43B0-ADE7-A3612F1299A1}"/>
              </a:ext>
            </a:extLst>
          </p:cNvPr>
          <p:cNvSpPr txBox="1"/>
          <p:nvPr/>
        </p:nvSpPr>
        <p:spPr>
          <a:xfrm>
            <a:off x="7991605" y="1240077"/>
            <a:ext cx="3732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Curlz MT" panose="04040404050702020202" pitchFamily="82" charset="0"/>
              </a:rPr>
              <a:t>…tanti libri da leggere a scuola…e a casa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C467D60E-E2CC-47A4-83FA-15C273663EFF}"/>
              </a:ext>
            </a:extLst>
          </p:cNvPr>
          <p:cNvSpPr txBox="1"/>
          <p:nvPr/>
        </p:nvSpPr>
        <p:spPr>
          <a:xfrm>
            <a:off x="8277647" y="5926940"/>
            <a:ext cx="3338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Curlz MT" panose="04040404050702020202" pitchFamily="82" charset="0"/>
              </a:rPr>
              <a:t>PRESTITO LIBRARIO</a:t>
            </a:r>
          </a:p>
        </p:txBody>
      </p:sp>
    </p:spTree>
    <p:extLst>
      <p:ext uri="{BB962C8B-B14F-4D97-AF65-F5344CB8AC3E}">
        <p14:creationId xmlns:p14="http://schemas.microsoft.com/office/powerpoint/2010/main" xmlns="" val="9639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erba, esterni, casa&#10;&#10;Descrizione generata automaticamente">
            <a:extLst>
              <a:ext uri="{FF2B5EF4-FFF2-40B4-BE49-F238E27FC236}">
                <a16:creationId xmlns:a16="http://schemas.microsoft.com/office/drawing/2014/main" xmlns="" id="{FF3230DB-2ED7-406D-8CE2-231CCE3FC9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Immagine 4" descr="Immagine che contiene erba, esterni, albero, cielo&#10;&#10;Descrizione generata automaticamente">
            <a:extLst>
              <a:ext uri="{FF2B5EF4-FFF2-40B4-BE49-F238E27FC236}">
                <a16:creationId xmlns:a16="http://schemas.microsoft.com/office/drawing/2014/main" xmlns="" id="{806242A2-979A-4F1C-8785-FA4CA9A109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2C93A8DB-5434-46DD-8E80-A58AEEB36E46}"/>
              </a:ext>
            </a:extLst>
          </p:cNvPr>
          <p:cNvSpPr txBox="1"/>
          <p:nvPr/>
        </p:nvSpPr>
        <p:spPr>
          <a:xfrm>
            <a:off x="4697262" y="-20468"/>
            <a:ext cx="369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urlz MT" panose="04040404050702020202" pitchFamily="82" charset="0"/>
              </a:rPr>
              <a:t>DAL GIARDINO…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C1C7D045-581E-4FF8-A33E-70A894D91BE7}"/>
              </a:ext>
            </a:extLst>
          </p:cNvPr>
          <p:cNvSpPr txBox="1"/>
          <p:nvPr/>
        </p:nvSpPr>
        <p:spPr>
          <a:xfrm>
            <a:off x="4415426" y="6293689"/>
            <a:ext cx="5674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urlz MT" panose="04040404050702020202" pitchFamily="82" charset="0"/>
              </a:rPr>
              <a:t>…un ambiente da «vivere»..</a:t>
            </a:r>
          </a:p>
        </p:txBody>
      </p:sp>
    </p:spTree>
    <p:extLst>
      <p:ext uri="{BB962C8B-B14F-4D97-AF65-F5344CB8AC3E}">
        <p14:creationId xmlns:p14="http://schemas.microsoft.com/office/powerpoint/2010/main" xmlns="" val="4066160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erba, esterni&#10;&#10;Descrizione generata automaticamente">
            <a:extLst>
              <a:ext uri="{FF2B5EF4-FFF2-40B4-BE49-F238E27FC236}">
                <a16:creationId xmlns:a16="http://schemas.microsoft.com/office/drawing/2014/main" xmlns="" id="{E68B5FD1-D1B1-4D03-A624-7B5BCC49F9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10311" y="1344168"/>
            <a:ext cx="5559550" cy="4169663"/>
          </a:xfrm>
          <a:prstGeom prst="rect">
            <a:avLst/>
          </a:prstGeom>
        </p:spPr>
      </p:pic>
      <p:pic>
        <p:nvPicPr>
          <p:cNvPr id="5" name="Immagine 4" descr="Immagine che contiene interni, parete, soffitto, arredamento&#10;&#10;Descrizione generata automaticamente">
            <a:extLst>
              <a:ext uri="{FF2B5EF4-FFF2-40B4-BE49-F238E27FC236}">
                <a16:creationId xmlns:a16="http://schemas.microsoft.com/office/drawing/2014/main" xmlns="" id="{9055189F-C338-4466-B43B-BAA448EA28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6029" y="904749"/>
            <a:ext cx="6731338" cy="504850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DD54776-BBBF-4862-BF94-258C545B6646}"/>
              </a:ext>
            </a:extLst>
          </p:cNvPr>
          <p:cNvSpPr txBox="1"/>
          <p:nvPr/>
        </p:nvSpPr>
        <p:spPr>
          <a:xfrm>
            <a:off x="5554012" y="164591"/>
            <a:ext cx="6731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urlz MT" panose="04040404050702020202" pitchFamily="82" charset="0"/>
              </a:rPr>
              <a:t>…in cui giocare e fare esperienze…</a:t>
            </a:r>
          </a:p>
        </p:txBody>
      </p:sp>
    </p:spTree>
    <p:extLst>
      <p:ext uri="{BB962C8B-B14F-4D97-AF65-F5344CB8AC3E}">
        <p14:creationId xmlns:p14="http://schemas.microsoft.com/office/powerpoint/2010/main" xmlns="" val="189563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F101B3CC-B49F-4CE0-B198-228D1D4285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albero, esterni, erba, oggetto da esterni&#10;&#10;Descrizione generata automaticamente">
            <a:extLst>
              <a:ext uri="{FF2B5EF4-FFF2-40B4-BE49-F238E27FC236}">
                <a16:creationId xmlns:a16="http://schemas.microsoft.com/office/drawing/2014/main" xmlns="" id="{B73F4D19-3355-4F81-93C6-C783845131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-411596" y="1290519"/>
            <a:ext cx="5743616" cy="4276956"/>
          </a:xfrm>
          <a:prstGeom prst="rect">
            <a:avLst/>
          </a:prstGeom>
        </p:spPr>
      </p:pic>
      <p:pic>
        <p:nvPicPr>
          <p:cNvPr id="7" name="Immagine 6" descr="Immagine che contiene erba, esterni, cielo, albero&#10;&#10;Descrizione generata automaticamente">
            <a:extLst>
              <a:ext uri="{FF2B5EF4-FFF2-40B4-BE49-F238E27FC236}">
                <a16:creationId xmlns:a16="http://schemas.microsoft.com/office/drawing/2014/main" xmlns="" id="{400D0200-A955-46FF-9691-3273640CB0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" b="-2"/>
          <a:stretch/>
        </p:blipFill>
        <p:spPr>
          <a:xfrm>
            <a:off x="4772524" y="920444"/>
            <a:ext cx="7097742" cy="574361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9CDAD992-9455-407F-B003-4E746CF24FF3}"/>
              </a:ext>
            </a:extLst>
          </p:cNvPr>
          <p:cNvSpPr txBox="1"/>
          <p:nvPr/>
        </p:nvSpPr>
        <p:spPr>
          <a:xfrm>
            <a:off x="5712542" y="193345"/>
            <a:ext cx="553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urlz MT" panose="04040404050702020202" pitchFamily="82" charset="0"/>
              </a:rPr>
              <a:t>…AL NOSTRO TERRITORIO..</a:t>
            </a:r>
          </a:p>
        </p:txBody>
      </p:sp>
    </p:spTree>
    <p:extLst>
      <p:ext uri="{BB962C8B-B14F-4D97-AF65-F5344CB8AC3E}">
        <p14:creationId xmlns:p14="http://schemas.microsoft.com/office/powerpoint/2010/main" xmlns="" val="373930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B7C0E06-6EE7-4DC1-8358-E6A2581DF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persona, esterni&#10;&#10;Descrizione generata automaticamente">
            <a:extLst>
              <a:ext uri="{FF2B5EF4-FFF2-40B4-BE49-F238E27FC236}">
                <a16:creationId xmlns:a16="http://schemas.microsoft.com/office/drawing/2014/main" xmlns="" id="{66B271F1-01C5-4887-8DA1-C4673AFF8D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" b="-2"/>
          <a:stretch/>
        </p:blipFill>
        <p:spPr>
          <a:xfrm>
            <a:off x="643468" y="849581"/>
            <a:ext cx="5346948" cy="5743612"/>
          </a:xfrm>
          <a:prstGeom prst="rect">
            <a:avLst/>
          </a:prstGeom>
        </p:spPr>
      </p:pic>
      <p:pic>
        <p:nvPicPr>
          <p:cNvPr id="7" name="Immagine 6" descr="Immagine che contiene albero, esterni, erba&#10;&#10;Descrizione generata automaticamente">
            <a:extLst>
              <a:ext uri="{FF2B5EF4-FFF2-40B4-BE49-F238E27FC236}">
                <a16:creationId xmlns:a16="http://schemas.microsoft.com/office/drawing/2014/main" xmlns="" id="{707576DC-B7FE-4C5C-933D-D84697DC8B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 rot="5400000">
            <a:off x="5993931" y="1038592"/>
            <a:ext cx="5743612" cy="536559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60121EF3-AD02-472B-BBF8-2E44BD16F866}"/>
              </a:ext>
            </a:extLst>
          </p:cNvPr>
          <p:cNvSpPr txBox="1"/>
          <p:nvPr/>
        </p:nvSpPr>
        <p:spPr>
          <a:xfrm>
            <a:off x="3070482" y="132403"/>
            <a:ext cx="747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Curlz MT" panose="04040404050702020202" pitchFamily="82" charset="0"/>
              </a:rPr>
              <a:t>…FRA RICCHEZZE E OPPORTUNITA’…..</a:t>
            </a:r>
          </a:p>
        </p:txBody>
      </p:sp>
      <p:pic>
        <p:nvPicPr>
          <p:cNvPr id="6" name="Immagine 5" descr="Immagine che contiene persona, esterni&#10;&#10;Descrizione generata automaticamente">
            <a:extLst>
              <a:ext uri="{FF2B5EF4-FFF2-40B4-BE49-F238E27FC236}">
                <a16:creationId xmlns:a16="http://schemas.microsoft.com/office/drawing/2014/main" xmlns="" id="{8F0DA0FD-8C16-4DC4-87CA-D395806CEA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" b="-2"/>
          <a:stretch/>
        </p:blipFill>
        <p:spPr>
          <a:xfrm>
            <a:off x="672964" y="839749"/>
            <a:ext cx="5346948" cy="5743612"/>
          </a:xfrm>
          <a:prstGeom prst="rect">
            <a:avLst/>
          </a:prstGeom>
        </p:spPr>
      </p:pic>
      <p:pic>
        <p:nvPicPr>
          <p:cNvPr id="9" name="Immagine 8" descr="Immagine che contiene albero, esterni, erba&#10;&#10;Descrizione generata automaticamente">
            <a:extLst>
              <a:ext uri="{FF2B5EF4-FFF2-40B4-BE49-F238E27FC236}">
                <a16:creationId xmlns:a16="http://schemas.microsoft.com/office/drawing/2014/main" xmlns="" id="{48D9168F-8F98-4281-8C6D-50E01D7209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 rot="5400000">
            <a:off x="6023427" y="1028760"/>
            <a:ext cx="5743612" cy="536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584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B7C0E06-6EE7-4DC1-8358-E6A2581DF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esterni&#10;&#10;Descrizione generata automaticamente">
            <a:extLst>
              <a:ext uri="{FF2B5EF4-FFF2-40B4-BE49-F238E27FC236}">
                <a16:creationId xmlns:a16="http://schemas.microsoft.com/office/drawing/2014/main" xmlns="" id="{0FEDD702-C08A-4A70-8F5C-EC46E68A14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643467" y="557190"/>
            <a:ext cx="5346948" cy="5743612"/>
          </a:xfrm>
          <a:prstGeom prst="rect">
            <a:avLst/>
          </a:prstGeom>
        </p:spPr>
      </p:pic>
      <p:pic>
        <p:nvPicPr>
          <p:cNvPr id="7" name="Immagine 6" descr="Immagine che contiene erba, persona, esterni, cielo&#10;&#10;Descrizione generata automaticamente">
            <a:extLst>
              <a:ext uri="{FF2B5EF4-FFF2-40B4-BE49-F238E27FC236}">
                <a16:creationId xmlns:a16="http://schemas.microsoft.com/office/drawing/2014/main" xmlns="" id="{4501D8DF-49C5-4F13-8A8E-D7B2739475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6182942" y="557190"/>
            <a:ext cx="5365590" cy="574361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1404A331-8FEC-4096-A7C2-A48419AF4CBA}"/>
              </a:ext>
            </a:extLst>
          </p:cNvPr>
          <p:cNvSpPr txBox="1"/>
          <p:nvPr/>
        </p:nvSpPr>
        <p:spPr>
          <a:xfrm>
            <a:off x="4375033" y="-27585"/>
            <a:ext cx="7679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Curlz MT" panose="04040404050702020202" pitchFamily="82" charset="0"/>
              </a:rPr>
              <a:t>…E AULE DIDATTICHE «A CIELO APERTO»</a:t>
            </a:r>
          </a:p>
        </p:txBody>
      </p:sp>
    </p:spTree>
    <p:extLst>
      <p:ext uri="{BB962C8B-B14F-4D97-AF65-F5344CB8AC3E}">
        <p14:creationId xmlns:p14="http://schemas.microsoft.com/office/powerpoint/2010/main" xmlns="" val="1998581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B7C0E06-6EE7-4DC1-8358-E6A2581DF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persona, parecchi&#10;&#10;Descrizione generata automaticamente">
            <a:extLst>
              <a:ext uri="{FF2B5EF4-FFF2-40B4-BE49-F238E27FC236}">
                <a16:creationId xmlns:a16="http://schemas.microsoft.com/office/drawing/2014/main" xmlns="" id="{E03CBB63-EA7F-4E83-8FB5-2CD8A12D46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9078"/>
          <a:stretch/>
        </p:blipFill>
        <p:spPr>
          <a:xfrm>
            <a:off x="143413" y="601042"/>
            <a:ext cx="6145640" cy="5023147"/>
          </a:xfrm>
          <a:prstGeom prst="rect">
            <a:avLst/>
          </a:prstGeom>
        </p:spPr>
      </p:pic>
      <p:pic>
        <p:nvPicPr>
          <p:cNvPr id="7" name="Immagine 6" descr="Immagine che contiene testo, arancia&#10;&#10;Descrizione generata automaticamente">
            <a:extLst>
              <a:ext uri="{FF2B5EF4-FFF2-40B4-BE49-F238E27FC236}">
                <a16:creationId xmlns:a16="http://schemas.microsoft.com/office/drawing/2014/main" xmlns="" id="{E508B673-5927-4D07-8B2D-2CF2D39FEE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99975" y="1440491"/>
            <a:ext cx="6148612" cy="497930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B93E0B43-8134-46E6-8A10-5F8CC849E2CF}"/>
              </a:ext>
            </a:extLst>
          </p:cNvPr>
          <p:cNvSpPr txBox="1"/>
          <p:nvPr/>
        </p:nvSpPr>
        <p:spPr>
          <a:xfrm>
            <a:off x="5899976" y="601042"/>
            <a:ext cx="6287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Curlz MT" panose="04040404050702020202" pitchFamily="82" charset="0"/>
              </a:rPr>
              <a:t>ATTRAVERSO</a:t>
            </a:r>
            <a:r>
              <a:rPr lang="it-IT" sz="3200" dirty="0">
                <a:latin typeface="Curlz MT" panose="04040404050702020202" pitchFamily="82" charset="0"/>
              </a:rPr>
              <a:t> </a:t>
            </a:r>
            <a:r>
              <a:rPr lang="it-IT" sz="2800" dirty="0">
                <a:latin typeface="Curlz MT" panose="04040404050702020202" pitchFamily="82" charset="0"/>
              </a:rPr>
              <a:t>ESPERIENZE COL CORPO</a:t>
            </a:r>
          </a:p>
        </p:txBody>
      </p:sp>
    </p:spTree>
    <p:extLst>
      <p:ext uri="{BB962C8B-B14F-4D97-AF65-F5344CB8AC3E}">
        <p14:creationId xmlns:p14="http://schemas.microsoft.com/office/powerpoint/2010/main" xmlns="" val="296860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xmlns="" id="{11BE3FA7-0D70-4431-814F-D8C40576E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testo, interni, persona&#10;&#10;Descrizione generata automaticamente">
            <a:extLst>
              <a:ext uri="{FF2B5EF4-FFF2-40B4-BE49-F238E27FC236}">
                <a16:creationId xmlns:a16="http://schemas.microsoft.com/office/drawing/2014/main" xmlns="" id="{F1959659-A6F2-47A0-AFE6-2138103FDF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321731" y="1077237"/>
            <a:ext cx="5668684" cy="5223571"/>
          </a:xfrm>
          <a:prstGeom prst="rect">
            <a:avLst/>
          </a:prstGeom>
        </p:spPr>
      </p:pic>
      <p:pic>
        <p:nvPicPr>
          <p:cNvPr id="7" name="Immagine 6" descr="Immagine che contiene testo, interni, figlio, ragazzo&#10;&#10;Descrizione generata automaticamente">
            <a:extLst>
              <a:ext uri="{FF2B5EF4-FFF2-40B4-BE49-F238E27FC236}">
                <a16:creationId xmlns:a16="http://schemas.microsoft.com/office/drawing/2014/main" xmlns="" id="{55C1D29F-495A-4D35-8869-22C6F18D0F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07364" y="1975766"/>
            <a:ext cx="5966162" cy="314424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DCCDC953-E634-4B51-8A5B-E1459A6323EF}"/>
              </a:ext>
            </a:extLst>
          </p:cNvPr>
          <p:cNvSpPr txBox="1"/>
          <p:nvPr/>
        </p:nvSpPr>
        <p:spPr>
          <a:xfrm>
            <a:off x="6534581" y="707905"/>
            <a:ext cx="4984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urlz MT" panose="04040404050702020202" pitchFamily="82" charset="0"/>
              </a:rPr>
              <a:t>…E D’ARTE …</a:t>
            </a:r>
          </a:p>
        </p:txBody>
      </p:sp>
    </p:spTree>
    <p:extLst>
      <p:ext uri="{BB962C8B-B14F-4D97-AF65-F5344CB8AC3E}">
        <p14:creationId xmlns:p14="http://schemas.microsoft.com/office/powerpoint/2010/main" xmlns="" val="260909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B7C0E06-6EE7-4DC1-8358-E6A2581DF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persona, parete, tavolo, interni&#10;&#10;Descrizione generata automaticamente">
            <a:extLst>
              <a:ext uri="{FF2B5EF4-FFF2-40B4-BE49-F238E27FC236}">
                <a16:creationId xmlns:a16="http://schemas.microsoft.com/office/drawing/2014/main" xmlns="" id="{BE89E840-46E6-477E-8C78-8B99FC91FD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535312" y="134404"/>
            <a:ext cx="5346948" cy="5743612"/>
          </a:xfrm>
          <a:prstGeom prst="rect">
            <a:avLst/>
          </a:prstGeom>
        </p:spPr>
      </p:pic>
      <p:pic>
        <p:nvPicPr>
          <p:cNvPr id="7" name="Immagine 6" descr="Immagine che contiene persona&#10;&#10;Descrizione generata automaticamente">
            <a:extLst>
              <a:ext uri="{FF2B5EF4-FFF2-40B4-BE49-F238E27FC236}">
                <a16:creationId xmlns:a16="http://schemas.microsoft.com/office/drawing/2014/main" xmlns="" id="{A120F32F-EEB4-4BA1-BEEB-E540F47BFC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6241269" y="163900"/>
            <a:ext cx="5365590" cy="5743612"/>
          </a:xfrm>
          <a:prstGeom prst="rect">
            <a:avLst/>
          </a:prstGeom>
        </p:spPr>
      </p:pic>
      <p:sp>
        <p:nvSpPr>
          <p:cNvPr id="8" name="Connettore 7">
            <a:extLst>
              <a:ext uri="{FF2B5EF4-FFF2-40B4-BE49-F238E27FC236}">
                <a16:creationId xmlns:a16="http://schemas.microsoft.com/office/drawing/2014/main" xmlns="" id="{828DA4B3-2E6A-41C3-BFC6-E914A12D66C1}"/>
              </a:ext>
            </a:extLst>
          </p:cNvPr>
          <p:cNvSpPr/>
          <p:nvPr/>
        </p:nvSpPr>
        <p:spPr>
          <a:xfrm>
            <a:off x="2482039" y="950488"/>
            <a:ext cx="1615857" cy="14530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C63AAA1E-9753-474C-BC07-5C2FAA291548}"/>
              </a:ext>
            </a:extLst>
          </p:cNvPr>
          <p:cNvSpPr txBox="1"/>
          <p:nvPr/>
        </p:nvSpPr>
        <p:spPr>
          <a:xfrm>
            <a:off x="1399989" y="6090368"/>
            <a:ext cx="968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urlz MT" panose="04040404050702020202" pitchFamily="82" charset="0"/>
              </a:rPr>
              <a:t>…VERSO UN PENSIERO CREATIVO E DIVERGENTE…</a:t>
            </a:r>
          </a:p>
        </p:txBody>
      </p:sp>
    </p:spTree>
    <p:extLst>
      <p:ext uri="{BB962C8B-B14F-4D97-AF65-F5344CB8AC3E}">
        <p14:creationId xmlns:p14="http://schemas.microsoft.com/office/powerpoint/2010/main" xmlns="" val="239160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11BE3FA7-0D70-4431-814F-D8C40576E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egnaposto contenuto 4" descr="Immagine che contiene erba, esterni, cielo&#10;&#10;Descrizione generata automaticamente">
            <a:extLst>
              <a:ext uri="{FF2B5EF4-FFF2-40B4-BE49-F238E27FC236}">
                <a16:creationId xmlns:a16="http://schemas.microsoft.com/office/drawing/2014/main" xmlns="" id="{72955274-C4C9-4334-B0C1-76C2A8EBC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264108" y="769441"/>
            <a:ext cx="5668684" cy="5743618"/>
          </a:xfrm>
          <a:prstGeom prst="rect">
            <a:avLst/>
          </a:prstGeom>
        </p:spPr>
      </p:pic>
      <p:pic>
        <p:nvPicPr>
          <p:cNvPr id="9" name="Immagine 8" descr="Immagine che contiene erba, esterni, cielo, verde&#10;&#10;Descrizione generata automaticamente">
            <a:extLst>
              <a:ext uri="{FF2B5EF4-FFF2-40B4-BE49-F238E27FC236}">
                <a16:creationId xmlns:a16="http://schemas.microsoft.com/office/drawing/2014/main" xmlns="" id="{D816603A-8DC3-4BA0-B6A6-87C1F6CF08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6169134" y="769441"/>
            <a:ext cx="5674893" cy="574361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0CC9F747-347A-4CEC-8435-EC08CC3D5918}"/>
              </a:ext>
            </a:extLst>
          </p:cNvPr>
          <p:cNvSpPr txBox="1"/>
          <p:nvPr/>
        </p:nvSpPr>
        <p:spPr>
          <a:xfrm>
            <a:off x="3415734" y="0"/>
            <a:ext cx="5034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latin typeface="Curlz MT" panose="04040404050702020202" pitchFamily="82" charset="0"/>
              </a:rPr>
              <a:t>LA NOSTRA SCUOLA</a:t>
            </a:r>
          </a:p>
        </p:txBody>
      </p:sp>
    </p:spTree>
    <p:extLst>
      <p:ext uri="{BB962C8B-B14F-4D97-AF65-F5344CB8AC3E}">
        <p14:creationId xmlns:p14="http://schemas.microsoft.com/office/powerpoint/2010/main" xmlns="" val="296364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2FAA70C3-2AD5-42D6-AC00-5977FEA4DA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" y="0"/>
            <a:ext cx="121920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5D1D4658-32CD-4903-BDA6-7B54EEA4ED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interni, pavimento, ingombro&#10;&#10;Descrizione generata automaticamente">
            <a:extLst>
              <a:ext uri="{FF2B5EF4-FFF2-40B4-BE49-F238E27FC236}">
                <a16:creationId xmlns:a16="http://schemas.microsoft.com/office/drawing/2014/main" xmlns="" id="{D0C9C56C-1182-453B-849F-32D2017A17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2622"/>
          <a:stretch/>
        </p:blipFill>
        <p:spPr>
          <a:xfrm>
            <a:off x="2615381" y="1022557"/>
            <a:ext cx="9576617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pic>
        <p:nvPicPr>
          <p:cNvPr id="7" name="Immagine 6" descr="Immagine che contiene testo, parete, interni, stanza&#10;&#10;Descrizione generata automaticamente">
            <a:extLst>
              <a:ext uri="{FF2B5EF4-FFF2-40B4-BE49-F238E27FC236}">
                <a16:creationId xmlns:a16="http://schemas.microsoft.com/office/drawing/2014/main" xmlns="" id="{9219D3A9-6864-4D15-A94E-4F05B7A999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0943" t="-9199" b="-2737"/>
          <a:stretch/>
        </p:blipFill>
        <p:spPr>
          <a:xfrm>
            <a:off x="-1395641" y="-432619"/>
            <a:ext cx="6400260" cy="4985359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5EBFC661-E019-447B-AE31-17A36C28C69A}"/>
              </a:ext>
            </a:extLst>
          </p:cNvPr>
          <p:cNvSpPr txBox="1"/>
          <p:nvPr/>
        </p:nvSpPr>
        <p:spPr>
          <a:xfrm>
            <a:off x="422787" y="4889762"/>
            <a:ext cx="35986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Monotype Corsiva" panose="03010101010201010101" pitchFamily="66" charset="0"/>
              </a:rPr>
              <a:t>«L’ambiente deve essere ricco              di motivi di interesse che si prestano ad attività e invitano il bambino a condurre le proprie esperienze»</a:t>
            </a:r>
          </a:p>
          <a:p>
            <a:pPr algn="ctr"/>
            <a:r>
              <a:rPr lang="it-IT" sz="2000" dirty="0" err="1">
                <a:latin typeface="Monotype Corsiva" panose="03010101010201010101" pitchFamily="66" charset="0"/>
              </a:rPr>
              <a:t>M.Montessori</a:t>
            </a:r>
            <a:endParaRPr lang="it-IT" sz="2000" dirty="0">
              <a:latin typeface="Monotype Corsiva" panose="03010101010201010101" pitchFamily="66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E3239B79-7F25-4E2F-9C23-84D47571CBFE}"/>
              </a:ext>
            </a:extLst>
          </p:cNvPr>
          <p:cNvSpPr txBox="1"/>
          <p:nvPr/>
        </p:nvSpPr>
        <p:spPr>
          <a:xfrm>
            <a:off x="4670321" y="252250"/>
            <a:ext cx="7521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Curlz MT" panose="04040404050702020202" pitchFamily="82" charset="0"/>
              </a:rPr>
              <a:t>…UNA SCUOLA AD INDIRIZZO MONTESSORI</a:t>
            </a:r>
          </a:p>
        </p:txBody>
      </p:sp>
    </p:spTree>
    <p:extLst>
      <p:ext uri="{BB962C8B-B14F-4D97-AF65-F5344CB8AC3E}">
        <p14:creationId xmlns:p14="http://schemas.microsoft.com/office/powerpoint/2010/main" xmlns="" val="297043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xmlns="" id="{2FAA70C3-2AD5-42D6-AC00-5977FEA4DA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" y="0"/>
            <a:ext cx="121920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5D1D4658-32CD-4903-BDA6-7B54EEA4ED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pavimento, parete, interni&#10;&#10;Descrizione generata automaticamente">
            <a:extLst>
              <a:ext uri="{FF2B5EF4-FFF2-40B4-BE49-F238E27FC236}">
                <a16:creationId xmlns:a16="http://schemas.microsoft.com/office/drawing/2014/main" xmlns="" id="{54684079-72DB-4469-ADF7-49C0DB5B53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90886" y="1022557"/>
            <a:ext cx="8301112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pic>
        <p:nvPicPr>
          <p:cNvPr id="7" name="Immagine 6" descr="Immagine che contiene testo, pavimento, interni, parete&#10;&#10;Descrizione generata automaticamente">
            <a:extLst>
              <a:ext uri="{FF2B5EF4-FFF2-40B4-BE49-F238E27FC236}">
                <a16:creationId xmlns:a16="http://schemas.microsoft.com/office/drawing/2014/main" xmlns="" id="{CFADCBB2-C3C9-4CCA-AC37-387EA8347C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19" b="-3661"/>
          <a:stretch/>
        </p:blipFill>
        <p:spPr>
          <a:xfrm>
            <a:off x="266700" y="360023"/>
            <a:ext cx="5342805" cy="4447951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46EBB09-E102-425F-9185-A0320118D537}"/>
              </a:ext>
            </a:extLst>
          </p:cNvPr>
          <p:cNvSpPr txBox="1"/>
          <p:nvPr/>
        </p:nvSpPr>
        <p:spPr>
          <a:xfrm>
            <a:off x="6656440" y="1805365"/>
            <a:ext cx="3224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Monotype Corsiva" panose="03010101010201010101" pitchFamily="66" charset="0"/>
              </a:rPr>
              <a:t>Educazione cosmica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E54BAB4-1C52-4159-BA6B-77CD16E8E5B4}"/>
              </a:ext>
            </a:extLst>
          </p:cNvPr>
          <p:cNvSpPr txBox="1"/>
          <p:nvPr/>
        </p:nvSpPr>
        <p:spPr>
          <a:xfrm>
            <a:off x="7098890" y="5835443"/>
            <a:ext cx="427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Monotype Corsiva" panose="03010101010201010101" pitchFamily="66" charset="0"/>
              </a:rPr>
              <a:t>sensoriale …e logico matematica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83F38558-3E4E-4387-9714-E65F0E0E6FB0}"/>
              </a:ext>
            </a:extLst>
          </p:cNvPr>
          <p:cNvSpPr txBox="1"/>
          <p:nvPr/>
        </p:nvSpPr>
        <p:spPr>
          <a:xfrm>
            <a:off x="2290916" y="3932903"/>
            <a:ext cx="2025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Monotype Corsiva" panose="03010101010201010101" pitchFamily="66" charset="0"/>
              </a:rPr>
              <a:t>Linguaggio</a:t>
            </a:r>
          </a:p>
        </p:txBody>
      </p:sp>
    </p:spTree>
    <p:extLst>
      <p:ext uri="{BB962C8B-B14F-4D97-AF65-F5344CB8AC3E}">
        <p14:creationId xmlns:p14="http://schemas.microsoft.com/office/powerpoint/2010/main" xmlns="" val="173660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xmlns="" id="{99192C51-B764-4A9B-9587-5EF8B628B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B9CE055E-AD4F-437D-BB12-CDD786BD5E36}"/>
              </a:ext>
            </a:extLst>
          </p:cNvPr>
          <p:cNvSpPr txBox="1"/>
          <p:nvPr/>
        </p:nvSpPr>
        <p:spPr>
          <a:xfrm>
            <a:off x="7578247" y="2678264"/>
            <a:ext cx="3645075" cy="1501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latin typeface="Curlz MT" panose="04040404050702020202" pitchFamily="82" charset="0"/>
              </a:rPr>
              <a:t>VI ASPETTIAMO A SETTEMBRE!!!</a:t>
            </a:r>
          </a:p>
        </p:txBody>
      </p:sp>
      <p:pic>
        <p:nvPicPr>
          <p:cNvPr id="7" name="Segnaposto contenuto 6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8B843B9D-F81A-490A-B30C-1CC24E70A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03618" y="523724"/>
            <a:ext cx="6858000" cy="581055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509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7" name="Immagine 6" descr="Immagine che contiene esterni&#10;&#10;Descrizione generata automaticamente">
            <a:extLst>
              <a:ext uri="{FF2B5EF4-FFF2-40B4-BE49-F238E27FC236}">
                <a16:creationId xmlns:a16="http://schemas.microsoft.com/office/drawing/2014/main" xmlns="" id="{53BF4531-7897-458B-A98C-BE53299E25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"/>
          <a:stretch/>
        </p:blipFill>
        <p:spPr>
          <a:xfrm rot="26880000">
            <a:off x="3713802" y="-1572708"/>
            <a:ext cx="4764396" cy="991632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41E1612A-075E-4051-B97E-8912F594249A}"/>
              </a:ext>
            </a:extLst>
          </p:cNvPr>
          <p:cNvSpPr txBox="1"/>
          <p:nvPr/>
        </p:nvSpPr>
        <p:spPr>
          <a:xfrm>
            <a:off x="6757958" y="6124581"/>
            <a:ext cx="470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Curlz MT" panose="04040404050702020202" pitchFamily="82" charset="0"/>
              </a:rPr>
              <a:t>SERVIZIO SCUOLABUS..</a:t>
            </a:r>
          </a:p>
        </p:txBody>
      </p:sp>
    </p:spTree>
    <p:extLst>
      <p:ext uri="{BB962C8B-B14F-4D97-AF65-F5344CB8AC3E}">
        <p14:creationId xmlns:p14="http://schemas.microsoft.com/office/powerpoint/2010/main" xmlns="" val="2183512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pavimento, interni, parete, nero&#10;&#10;Descrizione generata automaticamente">
            <a:extLst>
              <a:ext uri="{FF2B5EF4-FFF2-40B4-BE49-F238E27FC236}">
                <a16:creationId xmlns:a16="http://schemas.microsoft.com/office/drawing/2014/main" xmlns="" id="{BF1536DC-92CD-4887-8A6D-927A59352F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6096000" y="340881"/>
            <a:ext cx="5668684" cy="5743618"/>
          </a:xfrm>
          <a:prstGeom prst="rect">
            <a:avLst/>
          </a:prstGeom>
        </p:spPr>
      </p:pic>
      <p:pic>
        <p:nvPicPr>
          <p:cNvPr id="5" name="Segnaposto contenuto 4" descr="Immagine che contiene parete, interni&#10;&#10;Descrizione generata automaticamente">
            <a:extLst>
              <a:ext uri="{FF2B5EF4-FFF2-40B4-BE49-F238E27FC236}">
                <a16:creationId xmlns:a16="http://schemas.microsoft.com/office/drawing/2014/main" xmlns="" id="{9D2F6627-AE63-4377-A62C-23C577E0F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203990" y="866900"/>
            <a:ext cx="5674893" cy="574361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0A69081-F512-4818-8769-92E9D951A56D}"/>
              </a:ext>
            </a:extLst>
          </p:cNvPr>
          <p:cNvSpPr txBox="1"/>
          <p:nvPr/>
        </p:nvSpPr>
        <p:spPr>
          <a:xfrm>
            <a:off x="210199" y="72118"/>
            <a:ext cx="6616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urlz MT" panose="04040404050702020202" pitchFamily="82" charset="0"/>
              </a:rPr>
              <a:t>INIZIA LA NOSTRA GIORNATA …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074584E-556F-44C5-9712-1AF22387B920}"/>
              </a:ext>
            </a:extLst>
          </p:cNvPr>
          <p:cNvSpPr txBox="1"/>
          <p:nvPr/>
        </p:nvSpPr>
        <p:spPr>
          <a:xfrm>
            <a:off x="7440460" y="6150714"/>
            <a:ext cx="4096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urlz MT" panose="04040404050702020202" pitchFamily="82" charset="0"/>
              </a:rPr>
              <a:t>…AUTONOMIE..</a:t>
            </a:r>
          </a:p>
        </p:txBody>
      </p:sp>
    </p:spTree>
    <p:extLst>
      <p:ext uri="{BB962C8B-B14F-4D97-AF65-F5344CB8AC3E}">
        <p14:creationId xmlns:p14="http://schemas.microsoft.com/office/powerpoint/2010/main" xmlns="" val="80310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99D1FD2A-2BBA-4B7A-80E4-09314FE25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 descr="Immagine che contiene testo, interni&#10;&#10;Descrizione generata automaticamente">
            <a:extLst>
              <a:ext uri="{FF2B5EF4-FFF2-40B4-BE49-F238E27FC236}">
                <a16:creationId xmlns:a16="http://schemas.microsoft.com/office/drawing/2014/main" xmlns="" id="{259E2D8E-E3D3-4C5A-B770-5B6390D493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200042" y="793163"/>
            <a:ext cx="7202466" cy="5743618"/>
          </a:xfrm>
          <a:prstGeom prst="rect">
            <a:avLst/>
          </a:prstGeom>
          <a:blipFill dpi="0" rotWithShape="1">
            <a:blip r:embed="rId4" cstate="email">
              <a:alphaModFix amt="37000"/>
            </a:blip>
            <a:srcRect/>
            <a:tile tx="0" ty="0" sx="100000" sy="100000" flip="none" algn="tl"/>
          </a:blipFill>
        </p:spPr>
      </p:pic>
      <p:pic>
        <p:nvPicPr>
          <p:cNvPr id="13" name="Immagine 12" descr="Immagine che contiene testo, pavimento, stanza&#10;&#10;Descrizione generata automaticamente">
            <a:extLst>
              <a:ext uri="{FF2B5EF4-FFF2-40B4-BE49-F238E27FC236}">
                <a16:creationId xmlns:a16="http://schemas.microsoft.com/office/drawing/2014/main" xmlns="" id="{A5801D77-A592-41E0-AC15-4212FF3D29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7661871" y="218988"/>
            <a:ext cx="4269242" cy="574361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83E7263C-C257-4102-ACAB-6529BFD6CE59}"/>
              </a:ext>
            </a:extLst>
          </p:cNvPr>
          <p:cNvSpPr txBox="1"/>
          <p:nvPr/>
        </p:nvSpPr>
        <p:spPr>
          <a:xfrm>
            <a:off x="1578280" y="20575"/>
            <a:ext cx="3914569" cy="60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urlz MT" panose="04040404050702020202" pitchFamily="82" charset="0"/>
              </a:rPr>
              <a:t>..E ACCOGLIENZA…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FD3E98CB-09C5-40D3-AECF-8209D7BF6E8B}"/>
              </a:ext>
            </a:extLst>
          </p:cNvPr>
          <p:cNvSpPr txBox="1"/>
          <p:nvPr/>
        </p:nvSpPr>
        <p:spPr>
          <a:xfrm>
            <a:off x="8168869" y="6100174"/>
            <a:ext cx="3655702" cy="59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urlz MT" panose="04040404050702020202" pitchFamily="82" charset="0"/>
              </a:rPr>
              <a:t>..NELL’ANGOLINO</a:t>
            </a:r>
          </a:p>
        </p:txBody>
      </p:sp>
    </p:spTree>
    <p:extLst>
      <p:ext uri="{BB962C8B-B14F-4D97-AF65-F5344CB8AC3E}">
        <p14:creationId xmlns:p14="http://schemas.microsoft.com/office/powerpoint/2010/main" xmlns="" val="4268079642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offitto, interni, pavimento, arredamento&#10;&#10;Descrizione generata automaticamente">
            <a:extLst>
              <a:ext uri="{FF2B5EF4-FFF2-40B4-BE49-F238E27FC236}">
                <a16:creationId xmlns:a16="http://schemas.microsoft.com/office/drawing/2014/main" xmlns="" id="{C0583927-E0BB-4D8A-8D72-B863FC1A5F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95A5B92-A177-475C-97D2-BA607CF5E095}"/>
              </a:ext>
            </a:extLst>
          </p:cNvPr>
          <p:cNvSpPr txBox="1"/>
          <p:nvPr/>
        </p:nvSpPr>
        <p:spPr>
          <a:xfrm>
            <a:off x="2497395" y="145059"/>
            <a:ext cx="713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latin typeface="Curlz MT" panose="04040404050702020202" pitchFamily="82" charset="0"/>
              </a:rPr>
              <a:t>POI SI PROSEGUE IN SEZIONE</a:t>
            </a:r>
          </a:p>
        </p:txBody>
      </p:sp>
    </p:spTree>
    <p:extLst>
      <p:ext uri="{BB962C8B-B14F-4D97-AF65-F5344CB8AC3E}">
        <p14:creationId xmlns:p14="http://schemas.microsoft.com/office/powerpoint/2010/main" xmlns="" val="170218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soffitto, interni, pavimento, tavolo&#10;&#10;Descrizione generata automaticamente">
            <a:extLst>
              <a:ext uri="{FF2B5EF4-FFF2-40B4-BE49-F238E27FC236}">
                <a16:creationId xmlns:a16="http://schemas.microsoft.com/office/drawing/2014/main" xmlns="" id="{1CC465CA-2603-4CFD-ADDF-22BC397F0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8638" y="1282"/>
            <a:ext cx="12191980" cy="685671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EA08C539-FBF9-49CC-89C3-8642539C0D7A}"/>
              </a:ext>
            </a:extLst>
          </p:cNvPr>
          <p:cNvSpPr txBox="1"/>
          <p:nvPr/>
        </p:nvSpPr>
        <p:spPr>
          <a:xfrm>
            <a:off x="4886632" y="1545206"/>
            <a:ext cx="6440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urlz MT" panose="04040404050702020202" pitchFamily="82" charset="0"/>
              </a:rPr>
              <a:t>..PER GIOCHI NEGLI ANGOLI, </a:t>
            </a:r>
          </a:p>
          <a:p>
            <a:r>
              <a:rPr lang="it-IT" sz="3600" b="1" dirty="0">
                <a:latin typeface="Curlz MT" panose="04040404050702020202" pitchFamily="82" charset="0"/>
              </a:rPr>
              <a:t>ATTIVITA’ DIDATTICHE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D24BFAE-AD32-4658-90E1-9E4C5AA8C625}"/>
              </a:ext>
            </a:extLst>
          </p:cNvPr>
          <p:cNvSpPr txBox="1"/>
          <p:nvPr/>
        </p:nvSpPr>
        <p:spPr>
          <a:xfrm>
            <a:off x="7964130" y="6017341"/>
            <a:ext cx="3362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urlz MT" panose="04040404050702020202" pitchFamily="82" charset="0"/>
              </a:rPr>
              <a:t>..E PRANZO</a:t>
            </a:r>
          </a:p>
        </p:txBody>
      </p:sp>
    </p:spTree>
    <p:extLst>
      <p:ext uri="{BB962C8B-B14F-4D97-AF65-F5344CB8AC3E}">
        <p14:creationId xmlns:p14="http://schemas.microsoft.com/office/powerpoint/2010/main" xmlns="" val="133760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interni, parete, pavimento, soffitto&#10;&#10;Descrizione generata automaticamente">
            <a:extLst>
              <a:ext uri="{FF2B5EF4-FFF2-40B4-BE49-F238E27FC236}">
                <a16:creationId xmlns:a16="http://schemas.microsoft.com/office/drawing/2014/main" xmlns="" id="{2C367C1A-8FF8-4469-990F-5F494EA0B6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384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4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interni, soffitto, pavimento, parete&#10;&#10;Descrizione generata automaticamente">
            <a:extLst>
              <a:ext uri="{FF2B5EF4-FFF2-40B4-BE49-F238E27FC236}">
                <a16:creationId xmlns:a16="http://schemas.microsoft.com/office/drawing/2014/main" xmlns="" id="{F4C29F3C-D9A9-41E0-9242-EFDBBAA496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427316" y="807709"/>
            <a:ext cx="5668684" cy="5743618"/>
          </a:xfrm>
          <a:prstGeom prst="rect">
            <a:avLst/>
          </a:prstGeom>
        </p:spPr>
      </p:pic>
      <p:pic>
        <p:nvPicPr>
          <p:cNvPr id="7" name="Immagine 6" descr="Immagine che contiene soffitto, interni, pavimento, parete&#10;&#10;Descrizione generata automaticamente">
            <a:extLst>
              <a:ext uri="{FF2B5EF4-FFF2-40B4-BE49-F238E27FC236}">
                <a16:creationId xmlns:a16="http://schemas.microsoft.com/office/drawing/2014/main" xmlns="" id="{6F2690F4-41EA-451E-B3C7-547FCA1276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6295584" y="428714"/>
            <a:ext cx="5674893" cy="5743618"/>
          </a:xfrm>
          <a:prstGeom prst="rect">
            <a:avLst/>
          </a:prstGeom>
          <a:blipFill>
            <a:blip r:embed="rId2" cstate="email">
              <a:alphaModFix amt="46000"/>
            </a:blip>
            <a:tile tx="0" ty="0" sx="100000" sy="100000" flip="none" algn="tl"/>
          </a:blipFill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D4FDD88C-E6C1-4193-8DEB-0814916C25FF}"/>
              </a:ext>
            </a:extLst>
          </p:cNvPr>
          <p:cNvSpPr txBox="1"/>
          <p:nvPr/>
        </p:nvSpPr>
        <p:spPr>
          <a:xfrm>
            <a:off x="1898947" y="74771"/>
            <a:ext cx="4296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latin typeface="Curlz MT" panose="04040404050702020202" pitchFamily="82" charset="0"/>
              </a:rPr>
              <a:t>..IN SALONE..</a:t>
            </a:r>
          </a:p>
        </p:txBody>
      </p:sp>
    </p:spTree>
    <p:extLst>
      <p:ext uri="{BB962C8B-B14F-4D97-AF65-F5344CB8AC3E}">
        <p14:creationId xmlns:p14="http://schemas.microsoft.com/office/powerpoint/2010/main" xmlns="" val="366334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rancion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</TotalTime>
  <Words>166</Words>
  <Application>Microsoft Office PowerPoint</Application>
  <PresentationFormat>Personalizzato</PresentationFormat>
  <Paragraphs>33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fabbri</dc:creator>
  <cp:lastModifiedBy>PC09</cp:lastModifiedBy>
  <cp:revision>23</cp:revision>
  <dcterms:created xsi:type="dcterms:W3CDTF">2021-12-04T15:39:30Z</dcterms:created>
  <dcterms:modified xsi:type="dcterms:W3CDTF">2021-12-21T12:40:24Z</dcterms:modified>
</cp:coreProperties>
</file>