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4" r:id="rId17"/>
    <p:sldId id="276" r:id="rId18"/>
    <p:sldId id="275" r:id="rId19"/>
    <p:sldId id="262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0244-CC5F-45E1-A0E7-C25541836CE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9877-81C8-42C0-8881-E839CBA88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91CA-1DF7-41DC-A9CE-991CE1D36FF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01BC-727E-4310-8196-17EA86E08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295-4016-4BA2-A9F9-72C764787F1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40A0-019D-43E6-9CE6-AC36309FF1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7B1A-1B60-4F7D-A40A-E23D423DA96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0DD5-EC9B-4D10-BF41-1363FF342B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5148-7AC1-4B60-AAFA-BA8F55D12F6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1DC5-A988-4243-B9EB-0279375387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1FC9-4E6A-473C-AB91-9A1F69641BE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0503-3BC0-478E-84C8-465BAB5AA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0DB7-ADA1-4AC3-85D1-10B8BDE1D83C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C94A-AAEB-4FC9-BAD0-D510EDFECB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6A10-8542-4450-880B-1C7109E4901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14E8-DD4F-4207-A5CE-41D66D662F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1711-1F65-4490-A512-C49D086F793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41F9-14CF-4E38-BEEE-EAB4F839D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D92A-1069-4BF1-889D-A90A5799D14B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C76A-ABC5-49E5-B796-1B1DD9DC4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02AD-ECBB-4939-A637-58040035222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3213-2689-4596-A4E9-E47F6BA7F5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61A7B-BBC6-4F65-9CDD-018CB7F9EBB4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BA94A-54C8-4E53-97E8-44252C972F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684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00FF"/>
                </a:solidFill>
                <a:latin typeface="Cooper Black" pitchFamily="18" charset="0"/>
              </a:rPr>
              <a:t>SCUOLA DELL’INFANZIA</a:t>
            </a:r>
            <a:r>
              <a:rPr lang="it-IT" dirty="0" smtClean="0">
                <a:latin typeface="Cooper Black" pitchFamily="18" charset="0"/>
              </a:rPr>
              <a:t/>
            </a:r>
            <a:br>
              <a:rPr lang="it-IT" dirty="0" smtClean="0">
                <a:latin typeface="Cooper Black" pitchFamily="18" charset="0"/>
              </a:rPr>
            </a:br>
            <a:r>
              <a:rPr lang="it-IT" dirty="0" smtClean="0">
                <a:solidFill>
                  <a:srgbClr val="0000FF"/>
                </a:solidFill>
                <a:latin typeface="Cooper Black" pitchFamily="18" charset="0"/>
              </a:rPr>
              <a:t>“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A</a:t>
            </a:r>
            <a:r>
              <a:rPr lang="it-IT" dirty="0" smtClean="0">
                <a:solidFill>
                  <a:srgbClr val="00B050"/>
                </a:solidFill>
                <a:latin typeface="Cooper Black" pitchFamily="18" charset="0"/>
              </a:rPr>
              <a:t>R</a:t>
            </a:r>
            <a:r>
              <a:rPr lang="it-IT" dirty="0" smtClean="0">
                <a:solidFill>
                  <a:srgbClr val="7030A0"/>
                </a:solidFill>
                <a:latin typeface="Cooper Black" pitchFamily="18" charset="0"/>
              </a:rPr>
              <a:t>C</a:t>
            </a:r>
            <a:r>
              <a:rPr lang="it-IT" dirty="0" smtClean="0">
                <a:solidFill>
                  <a:srgbClr val="00B0F0"/>
                </a:solidFill>
                <a:latin typeface="Cooper Black" pitchFamily="18" charset="0"/>
              </a:rPr>
              <a:t>O</a:t>
            </a:r>
            <a:r>
              <a:rPr lang="it-IT" dirty="0" smtClean="0">
                <a:solidFill>
                  <a:srgbClr val="FFC000"/>
                </a:solidFill>
                <a:latin typeface="Cooper Black" pitchFamily="18" charset="0"/>
              </a:rPr>
              <a:t>B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A</a:t>
            </a:r>
            <a:r>
              <a:rPr lang="it-IT" dirty="0" smtClean="0">
                <a:solidFill>
                  <a:srgbClr val="00B050"/>
                </a:solidFill>
                <a:latin typeface="Cooper Black" pitchFamily="18" charset="0"/>
              </a:rPr>
              <a:t>L</a:t>
            </a:r>
            <a:r>
              <a:rPr lang="it-IT" dirty="0" smtClean="0">
                <a:solidFill>
                  <a:srgbClr val="7030A0"/>
                </a:solidFill>
                <a:latin typeface="Cooper Black" pitchFamily="18" charset="0"/>
              </a:rPr>
              <a:t>E</a:t>
            </a:r>
            <a:r>
              <a:rPr lang="it-IT" dirty="0" smtClean="0">
                <a:solidFill>
                  <a:srgbClr val="00B0F0"/>
                </a:solidFill>
                <a:latin typeface="Cooper Black" pitchFamily="18" charset="0"/>
              </a:rPr>
              <a:t>N</a:t>
            </a:r>
            <a:r>
              <a:rPr lang="it-IT" dirty="0" smtClean="0">
                <a:solidFill>
                  <a:srgbClr val="FFC000"/>
                </a:solidFill>
                <a:latin typeface="Cooper Black" pitchFamily="18" charset="0"/>
              </a:rPr>
              <a:t>O</a:t>
            </a:r>
            <a:r>
              <a:rPr lang="it-IT" dirty="0" smtClean="0">
                <a:solidFill>
                  <a:srgbClr val="0000FF"/>
                </a:solidFill>
                <a:latin typeface="Cooper Black" pitchFamily="18" charset="0"/>
              </a:rPr>
              <a:t>”</a:t>
            </a:r>
            <a:r>
              <a:rPr lang="it-IT" dirty="0" smtClean="0">
                <a:latin typeface="Cooper Black" pitchFamily="18" charset="0"/>
              </a:rPr>
              <a:t/>
            </a:r>
            <a:br>
              <a:rPr lang="it-IT" dirty="0" smtClean="0">
                <a:latin typeface="Cooper Black" pitchFamily="18" charset="0"/>
              </a:rPr>
            </a:br>
            <a:r>
              <a:rPr lang="it-IT" sz="4000" dirty="0" smtClean="0">
                <a:solidFill>
                  <a:srgbClr val="0000FF"/>
                </a:solidFill>
                <a:latin typeface="Cooper Black" pitchFamily="18" charset="0"/>
              </a:rPr>
              <a:t>CASE MISSIROLI</a:t>
            </a:r>
            <a:endParaRPr lang="it-IT" dirty="0" smtClean="0"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052" name="Immagin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2160588"/>
            <a:ext cx="614362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PARCO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5813" y="550068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269" name="Immagin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857500"/>
            <a:ext cx="4992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magin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071563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786438" y="1071563"/>
            <a:ext cx="3071812" cy="1428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GIOCHI…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71500" y="5000625"/>
            <a:ext cx="3071813" cy="1428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…AMICI…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PARCO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5813" y="550068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286375" y="5572125"/>
            <a:ext cx="307181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…SCOPERTE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294" name="Immagin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928688"/>
            <a:ext cx="64293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3316" name="CasellaDiTesto 3"/>
          <p:cNvSpPr txBox="1">
            <a:spLocks noChangeArrowheads="1"/>
          </p:cNvSpPr>
          <p:nvPr/>
        </p:nvSpPr>
        <p:spPr bwMode="auto">
          <a:xfrm>
            <a:off x="534988" y="1071563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LABORATORI CREATIVI DI PITTURA E MANIPOLAZIONE</a:t>
            </a:r>
          </a:p>
        </p:txBody>
      </p:sp>
      <p:pic>
        <p:nvPicPr>
          <p:cNvPr id="13317" name="Immagin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713" y="1714500"/>
            <a:ext cx="6124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4340" name="CasellaDiTesto 3"/>
          <p:cNvSpPr txBox="1">
            <a:spLocks noChangeArrowheads="1"/>
          </p:cNvSpPr>
          <p:nvPr/>
        </p:nvSpPr>
        <p:spPr bwMode="auto">
          <a:xfrm>
            <a:off x="534988" y="1071563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LABORATORI CREATIVI DI PITTURA E MANIPOLAZIONE</a:t>
            </a:r>
          </a:p>
        </p:txBody>
      </p:sp>
      <p:pic>
        <p:nvPicPr>
          <p:cNvPr id="14341" name="Immagin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713" y="1714500"/>
            <a:ext cx="6124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534988" y="1071563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LABORATORI CREATIVI DI PITTURA E MANIPOLAZIONE</a:t>
            </a:r>
          </a:p>
        </p:txBody>
      </p:sp>
      <p:pic>
        <p:nvPicPr>
          <p:cNvPr id="15365" name="Immagin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713" y="1714500"/>
            <a:ext cx="6124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6388" name="CasellaDiTesto 3"/>
          <p:cNvSpPr txBox="1">
            <a:spLocks noChangeArrowheads="1"/>
          </p:cNvSpPr>
          <p:nvPr/>
        </p:nvSpPr>
        <p:spPr bwMode="auto">
          <a:xfrm>
            <a:off x="534988" y="1071563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ESPERIENZE PSICOMOTORIE</a:t>
            </a:r>
          </a:p>
        </p:txBody>
      </p:sp>
      <p:pic>
        <p:nvPicPr>
          <p:cNvPr id="16389" name="Immagine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30003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magin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68592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7412" name="CasellaDiTesto 3"/>
          <p:cNvSpPr txBox="1">
            <a:spLocks noChangeArrowheads="1"/>
          </p:cNvSpPr>
          <p:nvPr/>
        </p:nvSpPr>
        <p:spPr bwMode="auto">
          <a:xfrm>
            <a:off x="534988" y="1071563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ADOZIONE DEL “METODO VENTURELLI”</a:t>
            </a:r>
          </a:p>
        </p:txBody>
      </p:sp>
      <p:pic>
        <p:nvPicPr>
          <p:cNvPr id="17413" name="Immagin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5750" y="2946400"/>
            <a:ext cx="48339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magine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757363"/>
            <a:ext cx="4802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8436" name="CasellaDiTesto 3"/>
          <p:cNvSpPr txBox="1">
            <a:spLocks noChangeArrowheads="1"/>
          </p:cNvSpPr>
          <p:nvPr/>
        </p:nvSpPr>
        <p:spPr bwMode="auto">
          <a:xfrm>
            <a:off x="214313" y="1071563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BIBLIOTECA: PROGETTO LETTURA</a:t>
            </a:r>
          </a:p>
        </p:txBody>
      </p:sp>
      <p:sp>
        <p:nvSpPr>
          <p:cNvPr id="18437" name="CasellaDiTesto 6"/>
          <p:cNvSpPr txBox="1">
            <a:spLocks noChangeArrowheads="1"/>
          </p:cNvSpPr>
          <p:nvPr/>
        </p:nvSpPr>
        <p:spPr bwMode="auto">
          <a:xfrm>
            <a:off x="5072063" y="257175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BIBLIOTECA:</a:t>
            </a:r>
          </a:p>
          <a:p>
            <a:pPr algn="ctr"/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PRESTITO LIBRARIO</a:t>
            </a:r>
          </a:p>
        </p:txBody>
      </p:sp>
      <p:pic>
        <p:nvPicPr>
          <p:cNvPr id="18438" name="Immagine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" y="1643063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mmagine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0525" y="3500438"/>
            <a:ext cx="48006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olo 1"/>
          <p:cNvSpPr>
            <a:spLocks noGrp="1"/>
          </p:cNvSpPr>
          <p:nvPr>
            <p:ph type="ctrTitle"/>
          </p:nvPr>
        </p:nvSpPr>
        <p:spPr>
          <a:xfrm>
            <a:off x="685800" y="-71438"/>
            <a:ext cx="7772400" cy="1000126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LE NOSTRE PROPOSTE</a:t>
            </a:r>
          </a:p>
        </p:txBody>
      </p:sp>
      <p:sp>
        <p:nvSpPr>
          <p:cNvPr id="19460" name="CasellaDiTesto 3"/>
          <p:cNvSpPr txBox="1">
            <a:spLocks noChangeArrowheads="1"/>
          </p:cNvSpPr>
          <p:nvPr/>
        </p:nvSpPr>
        <p:spPr bwMode="auto">
          <a:xfrm>
            <a:off x="534988" y="928688"/>
            <a:ext cx="807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400" b="1">
                <a:solidFill>
                  <a:srgbClr val="0000FF"/>
                </a:solidFill>
                <a:latin typeface="Calibri" pitchFamily="34" charset="0"/>
              </a:rPr>
              <a:t>REALIZZAZIONE DEL PROGETTO ANNUALE DI CIRCOLO</a:t>
            </a:r>
          </a:p>
        </p:txBody>
      </p:sp>
      <p:pic>
        <p:nvPicPr>
          <p:cNvPr id="19461" name="Immagin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50018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0525" y="31146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mmagin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1357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49238" y="500063"/>
            <a:ext cx="8645525" cy="37861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4500" dirty="0">
                <a:solidFill>
                  <a:srgbClr val="0000FF"/>
                </a:solidFill>
                <a:latin typeface="Cooper Black" pitchFamily="18" charset="0"/>
                <a:ea typeface="+mj-ea"/>
                <a:cs typeface="+mj-cs"/>
              </a:rPr>
              <a:t>SCUOLA DELL’INFANZIA</a:t>
            </a:r>
            <a:r>
              <a:rPr lang="it-IT" sz="4400" dirty="0">
                <a:latin typeface="Cooper Black" pitchFamily="18" charset="0"/>
                <a:ea typeface="+mj-ea"/>
                <a:cs typeface="+mj-cs"/>
              </a:rPr>
              <a:t/>
            </a:r>
            <a:br>
              <a:rPr lang="it-IT" sz="4400" dirty="0">
                <a:latin typeface="Cooper Black" pitchFamily="18" charset="0"/>
                <a:ea typeface="+mj-ea"/>
                <a:cs typeface="+mj-cs"/>
              </a:rPr>
            </a:br>
            <a:r>
              <a:rPr lang="it-IT" sz="4500" dirty="0">
                <a:solidFill>
                  <a:srgbClr val="0000FF"/>
                </a:solidFill>
                <a:latin typeface="Cooper Black" pitchFamily="18" charset="0"/>
                <a:ea typeface="+mj-ea"/>
                <a:cs typeface="+mj-cs"/>
              </a:rPr>
              <a:t>“</a:t>
            </a:r>
            <a:r>
              <a:rPr lang="it-IT" sz="4500" dirty="0"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A</a:t>
            </a:r>
            <a:r>
              <a:rPr lang="it-IT" sz="4500" dirty="0">
                <a:solidFill>
                  <a:srgbClr val="00B050"/>
                </a:solidFill>
                <a:latin typeface="Cooper Black" pitchFamily="18" charset="0"/>
                <a:ea typeface="+mj-ea"/>
                <a:cs typeface="+mj-cs"/>
              </a:rPr>
              <a:t>R</a:t>
            </a:r>
            <a:r>
              <a:rPr lang="it-IT" sz="4500" dirty="0">
                <a:solidFill>
                  <a:srgbClr val="7030A0"/>
                </a:solidFill>
                <a:latin typeface="Cooper Black" pitchFamily="18" charset="0"/>
                <a:ea typeface="+mj-ea"/>
                <a:cs typeface="+mj-cs"/>
              </a:rPr>
              <a:t>C</a:t>
            </a:r>
            <a:r>
              <a:rPr lang="it-IT" sz="4500" dirty="0">
                <a:solidFill>
                  <a:srgbClr val="00B0F0"/>
                </a:solidFill>
                <a:latin typeface="Cooper Black" pitchFamily="18" charset="0"/>
                <a:ea typeface="+mj-ea"/>
                <a:cs typeface="+mj-cs"/>
              </a:rPr>
              <a:t>O</a:t>
            </a:r>
            <a:r>
              <a:rPr lang="it-IT" sz="4500" dirty="0">
                <a:solidFill>
                  <a:srgbClr val="FFC000"/>
                </a:solidFill>
                <a:latin typeface="Cooper Black" pitchFamily="18" charset="0"/>
                <a:ea typeface="+mj-ea"/>
                <a:cs typeface="+mj-cs"/>
              </a:rPr>
              <a:t>B</a:t>
            </a:r>
            <a:r>
              <a:rPr lang="it-IT" sz="4500" dirty="0"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A</a:t>
            </a:r>
            <a:r>
              <a:rPr lang="it-IT" sz="4500" dirty="0">
                <a:solidFill>
                  <a:srgbClr val="00B050"/>
                </a:solidFill>
                <a:latin typeface="Cooper Black" pitchFamily="18" charset="0"/>
                <a:ea typeface="+mj-ea"/>
                <a:cs typeface="+mj-cs"/>
              </a:rPr>
              <a:t>L</a:t>
            </a:r>
            <a:r>
              <a:rPr lang="it-IT" sz="4500" dirty="0">
                <a:solidFill>
                  <a:srgbClr val="7030A0"/>
                </a:solidFill>
                <a:latin typeface="Cooper Black" pitchFamily="18" charset="0"/>
                <a:ea typeface="+mj-ea"/>
                <a:cs typeface="+mj-cs"/>
              </a:rPr>
              <a:t>E</a:t>
            </a:r>
            <a:r>
              <a:rPr lang="it-IT" sz="4500" dirty="0">
                <a:solidFill>
                  <a:srgbClr val="00B0F0"/>
                </a:solidFill>
                <a:latin typeface="Cooper Black" pitchFamily="18" charset="0"/>
                <a:ea typeface="+mj-ea"/>
                <a:cs typeface="+mj-cs"/>
              </a:rPr>
              <a:t>N</a:t>
            </a:r>
            <a:r>
              <a:rPr lang="it-IT" sz="4500" dirty="0">
                <a:solidFill>
                  <a:srgbClr val="FFC000"/>
                </a:solidFill>
                <a:latin typeface="Cooper Black" pitchFamily="18" charset="0"/>
                <a:ea typeface="+mj-ea"/>
                <a:cs typeface="+mj-cs"/>
              </a:rPr>
              <a:t>O</a:t>
            </a:r>
            <a:r>
              <a:rPr lang="it-IT" sz="4500" dirty="0">
                <a:solidFill>
                  <a:srgbClr val="0000FF"/>
                </a:solidFill>
                <a:latin typeface="Cooper Black" pitchFamily="18" charset="0"/>
                <a:ea typeface="+mj-ea"/>
                <a:cs typeface="+mj-cs"/>
              </a:rPr>
              <a:t>”</a:t>
            </a:r>
            <a:r>
              <a:rPr lang="it-IT" sz="4400" dirty="0">
                <a:latin typeface="Cooper Black" pitchFamily="18" charset="0"/>
                <a:ea typeface="+mj-ea"/>
                <a:cs typeface="+mj-cs"/>
              </a:rPr>
              <a:t/>
            </a:r>
            <a:br>
              <a:rPr lang="it-IT" sz="4400" dirty="0">
                <a:latin typeface="Cooper Black" pitchFamily="18" charset="0"/>
                <a:ea typeface="+mj-ea"/>
                <a:cs typeface="+mj-cs"/>
              </a:rPr>
            </a:br>
            <a:r>
              <a:rPr lang="it-IT" sz="4500" dirty="0">
                <a:solidFill>
                  <a:srgbClr val="0000FF"/>
                </a:solidFill>
                <a:latin typeface="Cooper Black" pitchFamily="18" charset="0"/>
                <a:ea typeface="+mj-ea"/>
                <a:cs typeface="+mj-cs"/>
              </a:rPr>
              <a:t>CASE MISSIROLI</a:t>
            </a:r>
            <a:endParaRPr lang="it-IT" sz="4400" dirty="0">
              <a:solidFill>
                <a:srgbClr val="0000FF"/>
              </a:solidFill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06413" y="4286250"/>
            <a:ext cx="8131175" cy="17859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6000" dirty="0">
                <a:solidFill>
                  <a:srgbClr val="FF0000"/>
                </a:solidFill>
                <a:latin typeface="Cooper Black" pitchFamily="18" charset="0"/>
                <a:ea typeface="+mj-ea"/>
                <a:cs typeface="+mj-cs"/>
              </a:rPr>
              <a:t>TI ASPETTIAMO!!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LA NOSTRA SCUOLA</a:t>
            </a:r>
          </a:p>
        </p:txBody>
      </p:sp>
      <p:pic>
        <p:nvPicPr>
          <p:cNvPr id="3076" name="Immagin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8563" y="2643188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magin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428750"/>
            <a:ext cx="3706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LA SEZIONE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500688"/>
            <a:ext cx="7772400" cy="10001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…DOVE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SI ACCOLGONO I BAMBINI,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SI </a:t>
            </a: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GIOCA…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101" name="Immagine 4"/>
          <p:cNvPicPr>
            <a:picLocks noChangeAspect="1" noChangeArrowheads="1"/>
          </p:cNvPicPr>
          <p:nvPr/>
        </p:nvPicPr>
        <p:blipFill>
          <a:blip r:embed="rId3" cstate="email"/>
          <a:srcRect b="-278"/>
          <a:stretch>
            <a:fillRect/>
          </a:stretch>
        </p:blipFill>
        <p:spPr bwMode="auto">
          <a:xfrm>
            <a:off x="1676400" y="1071563"/>
            <a:ext cx="5791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LA SEZIONE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500688"/>
            <a:ext cx="7772400" cy="10001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…LE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ATTIVITÀ PRENDONO VITA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E SI PRANZA</a:t>
            </a:r>
          </a:p>
        </p:txBody>
      </p:sp>
      <p:pic>
        <p:nvPicPr>
          <p:cNvPr id="5125" name="Immagine 5"/>
          <p:cNvPicPr>
            <a:picLocks noChangeAspect="1" noChangeArrowheads="1"/>
          </p:cNvPicPr>
          <p:nvPr/>
        </p:nvPicPr>
        <p:blipFill>
          <a:blip r:embed="rId3" cstate="email"/>
          <a:srcRect b="-278"/>
          <a:stretch>
            <a:fillRect/>
          </a:stretch>
        </p:blipFill>
        <p:spPr bwMode="auto">
          <a:xfrm>
            <a:off x="1676400" y="1071563"/>
            <a:ext cx="5791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SALONE</a:t>
            </a:r>
          </a:p>
        </p:txBody>
      </p:sp>
      <p:pic>
        <p:nvPicPr>
          <p:cNvPr id="6148" name="Immagine 6"/>
          <p:cNvPicPr>
            <a:picLocks noChangeAspect="1" noChangeArrowheads="1"/>
          </p:cNvPicPr>
          <p:nvPr/>
        </p:nvPicPr>
        <p:blipFill>
          <a:blip r:embed="rId3" cstate="email"/>
          <a:srcRect b="-278"/>
          <a:stretch>
            <a:fillRect/>
          </a:stretch>
        </p:blipFill>
        <p:spPr bwMode="auto">
          <a:xfrm>
            <a:off x="1676400" y="1285875"/>
            <a:ext cx="57912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SALONE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50068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…PER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IL GIOCO </a:t>
            </a: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LIBERO…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173" name="Immagine 7"/>
          <p:cNvPicPr>
            <a:picLocks noChangeAspect="1" noChangeArrowheads="1"/>
          </p:cNvPicPr>
          <p:nvPr/>
        </p:nvPicPr>
        <p:blipFill>
          <a:blip r:embed="rId3" cstate="email"/>
          <a:srcRect b="-278"/>
          <a:stretch>
            <a:fillRect/>
          </a:stretch>
        </p:blipFill>
        <p:spPr bwMode="auto">
          <a:xfrm>
            <a:off x="1676400" y="1071563"/>
            <a:ext cx="5791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olo 1"/>
          <p:cNvSpPr>
            <a:spLocks noGrp="1"/>
          </p:cNvSpPr>
          <p:nvPr>
            <p:ph type="ctrTitle"/>
          </p:nvPr>
        </p:nvSpPr>
        <p:spPr>
          <a:xfrm>
            <a:off x="4929188" y="500063"/>
            <a:ext cx="4071937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SALONE…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000625" y="2857500"/>
            <a:ext cx="3929063" cy="2286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…E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LE ATTIVITÀ LABORATORIALI</a:t>
            </a:r>
          </a:p>
        </p:txBody>
      </p:sp>
      <p:pic>
        <p:nvPicPr>
          <p:cNvPr id="8197" name="Immagine 8"/>
          <p:cNvPicPr>
            <a:picLocks noChangeAspect="1" noChangeArrowheads="1"/>
          </p:cNvPicPr>
          <p:nvPr/>
        </p:nvPicPr>
        <p:blipFill>
          <a:blip r:embed="rId3" cstate="email"/>
          <a:srcRect r="-93"/>
          <a:stretch>
            <a:fillRect/>
          </a:stretch>
        </p:blipFill>
        <p:spPr bwMode="auto">
          <a:xfrm>
            <a:off x="357188" y="428625"/>
            <a:ext cx="45402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L’ATELIER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500688"/>
            <a:ext cx="7772400" cy="10001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…PER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LABORATORI CREATIVI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E ATTIVITÀ IN PICCOLO </a:t>
            </a: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GRUPPO…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9221" name="Immagin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038225"/>
            <a:ext cx="57594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2" descr="ARCOBALENO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olo 1"/>
          <p:cNvSpPr>
            <a:spLocks noGrp="1"/>
          </p:cNvSpPr>
          <p:nvPr>
            <p:ph type="ctr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it-IT" sz="4000" smtClean="0">
                <a:solidFill>
                  <a:srgbClr val="FF0000"/>
                </a:solidFill>
                <a:latin typeface="Cooper Black" pitchFamily="18" charset="0"/>
              </a:rPr>
              <a:t>IL DORMITORIO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5800" y="5500688"/>
            <a:ext cx="7772400" cy="10001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…PER</a:t>
            </a: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IL RIPOSO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E IL </a:t>
            </a:r>
            <a:r>
              <a:rPr lang="it-IT" sz="4000" b="1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RILASSAMENTO…</a:t>
            </a:r>
            <a:endParaRPr lang="it-IT" sz="40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45" name="Immagin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000125"/>
            <a:ext cx="57594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143</Words>
  <Application>Microsoft Office PowerPoint</Application>
  <PresentationFormat>Presentazione su schermo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Calibri</vt:lpstr>
      <vt:lpstr>Arial</vt:lpstr>
      <vt:lpstr>Cooper Black</vt:lpstr>
      <vt:lpstr>Wingdings</vt:lpstr>
      <vt:lpstr>Tema di Office</vt:lpstr>
      <vt:lpstr>SCUOLA DELL’INFANZIA “ARCOBALENO” CASE MISSIROLI</vt:lpstr>
      <vt:lpstr>LA NOSTRA SCUOLA</vt:lpstr>
      <vt:lpstr>LA SEZIONE</vt:lpstr>
      <vt:lpstr>LA SEZIONE</vt:lpstr>
      <vt:lpstr>IL SALONE</vt:lpstr>
      <vt:lpstr>IL SALONE</vt:lpstr>
      <vt:lpstr>IL SALONE…</vt:lpstr>
      <vt:lpstr>L’ATELIER</vt:lpstr>
      <vt:lpstr>IL DORMITORIO</vt:lpstr>
      <vt:lpstr>IL PARCO</vt:lpstr>
      <vt:lpstr>IL PARCO</vt:lpstr>
      <vt:lpstr>LE NOSTRE PROPOSTE</vt:lpstr>
      <vt:lpstr>LE NOSTRE PROPOSTE</vt:lpstr>
      <vt:lpstr>LE NOSTRE PROPOSTE</vt:lpstr>
      <vt:lpstr>LE NOSTRE PROPOSTE</vt:lpstr>
      <vt:lpstr>LE NOSTRE PROPOSTE</vt:lpstr>
      <vt:lpstr>LE NOSTRE PROPOSTE</vt:lpstr>
      <vt:lpstr>LE NOSTRE PROPOSTE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“ARCOBALENO” CASE MISSIROLI</dc:title>
  <dc:creator>Barbara</dc:creator>
  <cp:lastModifiedBy>PC09</cp:lastModifiedBy>
  <cp:revision>15</cp:revision>
  <dcterms:created xsi:type="dcterms:W3CDTF">2021-01-04T08:07:14Z</dcterms:created>
  <dcterms:modified xsi:type="dcterms:W3CDTF">2021-12-21T12:50:53Z</dcterms:modified>
</cp:coreProperties>
</file>