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9" r:id="rId5"/>
    <p:sldId id="259" r:id="rId6"/>
    <p:sldId id="266" r:id="rId7"/>
    <p:sldId id="260" r:id="rId8"/>
    <p:sldId id="261" r:id="rId9"/>
    <p:sldId id="270" r:id="rId10"/>
    <p:sldId id="263" r:id="rId11"/>
    <p:sldId id="264" r:id="rId12"/>
    <p:sldId id="262" r:id="rId13"/>
    <p:sldId id="265" r:id="rId14"/>
    <p:sldId id="271" r:id="rId15"/>
    <p:sldId id="268" r:id="rId16"/>
    <p:sldId id="267" r:id="rId17"/>
    <p:sldId id="272" r:id="rId18"/>
  </p:sldIdLst>
  <p:sldSz cx="12192000" cy="6858000"/>
  <p:notesSz cx="6858000" cy="9144000"/>
  <p:defaultTextStyle>
    <a:defPPr>
      <a:defRPr lang="it-IT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FCC00"/>
    <a:srgbClr val="00FF00"/>
    <a:srgbClr val="FF9900"/>
    <a:srgbClr val="FF0000"/>
    <a:srgbClr val="00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2" autoAdjust="0"/>
    <p:restoredTop sz="94249" autoAdjust="0"/>
  </p:normalViewPr>
  <p:slideViewPr>
    <p:cSldViewPr snapToGrid="0">
      <p:cViewPr varScale="1">
        <p:scale>
          <a:sx n="81" d="100"/>
          <a:sy n="81" d="100"/>
        </p:scale>
        <p:origin x="-754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/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/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9EC988-4617-44BC-9475-90ECC6132707}" type="datetimeFigureOut">
              <a:rPr lang="it-IT"/>
              <a:pPr>
                <a:defRPr/>
              </a:pPr>
              <a:t>21/12/2021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37A562-BFC4-4AFA-8800-2797D65FEB7C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/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8F9AF6-7EFB-4766-88C9-833A94A0F83B}" type="datetimeFigureOut">
              <a:rPr lang="it-IT"/>
              <a:pPr>
                <a:defRPr/>
              </a:pPr>
              <a:t>21/12/2021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D45FD-749E-44F1-967F-B7E3421FE70C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/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/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A1B3B3-6EEA-4441-AE0F-DB81577B793E}" type="datetimeFigureOut">
              <a:rPr lang="it-IT"/>
              <a:pPr>
                <a:defRPr/>
              </a:pPr>
              <a:t>21/12/2021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D994E3-2A3B-425E-BD52-AD822916E992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AE1769-9547-4892-A79A-3D0AC709FC15}" type="datetimeFigureOut">
              <a:rPr lang="it-IT"/>
              <a:pPr>
                <a:defRPr/>
              </a:pPr>
              <a:t>21/12/2021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9A040B-B1E5-4EB7-9253-2976F26FD4F9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/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DAF116-4063-47D7-8AC5-6005655D4939}" type="datetimeFigureOut">
              <a:rPr lang="it-IT"/>
              <a:pPr>
                <a:defRPr/>
              </a:pPr>
              <a:t>21/12/2021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8BE609-85A5-4486-BAFD-C65FE3260880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/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/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7CA80B-1B20-45CA-A502-86FE3CF1BA1A}" type="datetimeFigureOut">
              <a:rPr lang="it-IT"/>
              <a:pPr>
                <a:defRPr/>
              </a:pPr>
              <a:t>21/12/2021</a:t>
            </a:fld>
            <a:endParaRPr lang="it-IT"/>
          </a:p>
        </p:txBody>
      </p:sp>
      <p:sp>
        <p:nvSpPr>
          <p:cNvPr id="6" name="Segnaposto piè di pagina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DE31EB-78F9-470C-B73A-0265D0688F8F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/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/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/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0C4C56-947F-4142-9420-7EAD93AF0837}" type="datetimeFigureOut">
              <a:rPr lang="it-IT"/>
              <a:pPr>
                <a:defRPr/>
              </a:pPr>
              <a:t>21/12/2021</a:t>
            </a:fld>
            <a:endParaRPr lang="it-IT"/>
          </a:p>
        </p:txBody>
      </p:sp>
      <p:sp>
        <p:nvSpPr>
          <p:cNvPr id="8" name="Segnaposto piè di pagina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F06621-6AE4-4098-9F1C-AE7AACDEE7AB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E97263-BCBF-460A-9FF4-62C66A80E372}" type="datetimeFigureOut">
              <a:rPr lang="it-IT"/>
              <a:pPr>
                <a:defRPr/>
              </a:pPr>
              <a:t>21/12/2021</a:t>
            </a:fld>
            <a:endParaRPr lang="it-IT"/>
          </a:p>
        </p:txBody>
      </p:sp>
      <p:sp>
        <p:nvSpPr>
          <p:cNvPr id="4" name="Segnaposto piè di pagina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D4C3DA-5B68-452B-8309-181FB2071B2F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6E34F6-E893-446E-9D5A-F2CBA77329DC}" type="datetimeFigureOut">
              <a:rPr lang="it-IT"/>
              <a:pPr>
                <a:defRPr/>
              </a:pPr>
              <a:t>21/12/2021</a:t>
            </a:fld>
            <a:endParaRPr lang="it-IT"/>
          </a:p>
        </p:txBody>
      </p:sp>
      <p:sp>
        <p:nvSpPr>
          <p:cNvPr id="3" name="Segnaposto piè di pagina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27F7B5-82AA-442B-97E6-ACD2625597CB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/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BF5C5D-683A-4EC1-976D-84A5140EC0E2}" type="datetimeFigureOut">
              <a:rPr lang="it-IT"/>
              <a:pPr>
                <a:defRPr/>
              </a:pPr>
              <a:t>21/12/2021</a:t>
            </a:fld>
            <a:endParaRPr lang="it-IT"/>
          </a:p>
        </p:txBody>
      </p:sp>
      <p:sp>
        <p:nvSpPr>
          <p:cNvPr id="6" name="Segnaposto piè di pagina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B3F89D-D54F-4820-A14F-963682BF933C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/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>
            <a:extLst>
              <a:ext uri="{FF2B5EF4-FFF2-40B4-BE49-F238E27FC236}"/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A9E01A-BBE3-47D2-9F7F-440CB893B5C6}" type="datetimeFigureOut">
              <a:rPr lang="it-IT"/>
              <a:pPr>
                <a:defRPr/>
              </a:pPr>
              <a:t>21/12/2021</a:t>
            </a:fld>
            <a:endParaRPr lang="it-IT"/>
          </a:p>
        </p:txBody>
      </p:sp>
      <p:sp>
        <p:nvSpPr>
          <p:cNvPr id="6" name="Segnaposto piè di pagina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214C58-5642-4387-9FC8-254AE3E945EC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 dello schema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E75229E-F057-441C-BF23-CE28D4549F22}" type="datetimeFigureOut">
              <a:rPr lang="it-IT"/>
              <a:pPr>
                <a:defRPr/>
              </a:pPr>
              <a:t>21/12/2021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7682FC7C-A41A-40DB-BD7E-01E927EA120A}" type="slidenum">
              <a:rPr lang="it-IT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/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9725" y="244475"/>
            <a:ext cx="11620500" cy="1717675"/>
          </a:xfrm>
          <a:solidFill>
            <a:schemeClr val="accent6">
              <a:lumMod val="60000"/>
              <a:lumOff val="40000"/>
            </a:schemeClr>
          </a:solidFill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dirty="0">
                <a:latin typeface="Algerian" panose="04020705040A02060702" pitchFamily="82" charset="0"/>
              </a:rPr>
              <a:t>SCUOLA dell’ INFANZIA</a:t>
            </a:r>
            <a:br>
              <a:rPr lang="it-IT" dirty="0">
                <a:latin typeface="Algerian" panose="04020705040A02060702" pitchFamily="82" charset="0"/>
              </a:rPr>
            </a:br>
            <a:r>
              <a:rPr lang="it-IT" dirty="0">
                <a:latin typeface="Algerian" panose="04020705040A02060702" pitchFamily="82" charset="0"/>
              </a:rPr>
              <a:t>«Colibrì»</a:t>
            </a:r>
          </a:p>
        </p:txBody>
      </p:sp>
      <p:sp>
        <p:nvSpPr>
          <p:cNvPr id="3" name="Sottotitolo 2">
            <a:extLst>
              <a:ext uri="{FF2B5EF4-FFF2-40B4-BE49-F238E27FC236}"/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84563" y="1511300"/>
            <a:ext cx="10179050" cy="292417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it-IT" sz="3200" b="1" dirty="0">
              <a:latin typeface="+mj-lt"/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it-IT" sz="3200" b="1" dirty="0">
              <a:latin typeface="+mj-lt"/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it-IT" sz="3200" b="1" dirty="0">
              <a:latin typeface="+mj-lt"/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it-IT" sz="3200" b="1" dirty="0">
              <a:latin typeface="+mj-lt"/>
            </a:endParaRPr>
          </a:p>
        </p:txBody>
      </p:sp>
      <p:pic>
        <p:nvPicPr>
          <p:cNvPr id="5" name="Immagine 4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225800" y="2146300"/>
            <a:ext cx="6100763" cy="41925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Karaoke - Ci vuole un fiore - Sergio Endrigo">
            <a:hlinkClick r:id="" action="ppaction://media"/>
          </p:cNvPr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66813" y="5805488"/>
            <a:ext cx="4587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4502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912196">
            <a:off x="560347" y="521551"/>
            <a:ext cx="3453477" cy="25901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Rettangolo 3">
            <a:extLst>
              <a:ext uri="{FF2B5EF4-FFF2-40B4-BE49-F238E27FC236}"/>
            </a:extLst>
          </p:cNvPr>
          <p:cNvSpPr/>
          <p:nvPr/>
        </p:nvSpPr>
        <p:spPr>
          <a:xfrm>
            <a:off x="1657350" y="2967038"/>
            <a:ext cx="8877300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CREIAMO COME ARCIMBOLDO</a:t>
            </a:r>
          </a:p>
        </p:txBody>
      </p:sp>
      <p:pic>
        <p:nvPicPr>
          <p:cNvPr id="6" name="Immagine 5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4846729" y="101329"/>
            <a:ext cx="3000020" cy="29688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magine 7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970264">
            <a:off x="8908860" y="364285"/>
            <a:ext cx="2967335" cy="27489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magine 9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984757">
            <a:off x="572584" y="3947657"/>
            <a:ext cx="3429000" cy="25717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magine 11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4462153" y="3859836"/>
            <a:ext cx="2808147" cy="28698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Immagine 13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894019">
            <a:off x="8630873" y="4178648"/>
            <a:ext cx="2813024" cy="21097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 advTm="6935"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5707" y="108459"/>
            <a:ext cx="10418035" cy="65247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 advTm="6345"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Immagine 4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7488" y="1347788"/>
            <a:ext cx="4151312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Immagine 6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713663" y="1309688"/>
            <a:ext cx="4378325" cy="398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olo 5">
            <a:extLst>
              <a:ext uri="{FF2B5EF4-FFF2-40B4-BE49-F238E27FC236}"/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47813" y="176213"/>
            <a:ext cx="9232900" cy="985837"/>
          </a:xfrm>
          <a:solidFill>
            <a:schemeClr val="accent6">
              <a:lumMod val="60000"/>
              <a:lumOff val="40000"/>
            </a:schemeClr>
          </a:solidFill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sz="2800" dirty="0">
                <a:latin typeface="Algerian" panose="04020705040A02060702" pitchFamily="82" charset="0"/>
              </a:rPr>
              <a:t>IO HO CORAGGIO DA LEONE … ENTRARE A SCUOLA SENZA MAMMA E PAPA’!!!</a:t>
            </a:r>
          </a:p>
        </p:txBody>
      </p:sp>
      <p:pic>
        <p:nvPicPr>
          <p:cNvPr id="9" name="Immagine 8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68351" y="1348077"/>
            <a:ext cx="3345055" cy="30630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 advTm="6160"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6747" y="251726"/>
            <a:ext cx="4351068" cy="31772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Immagine 4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0505" y="3883466"/>
            <a:ext cx="5106573" cy="26286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Immagine 6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63508" y="3757639"/>
            <a:ext cx="4431323" cy="27544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Immagine 8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63508" y="235634"/>
            <a:ext cx="4149968" cy="31933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 advTm="4444"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9761" y="304799"/>
            <a:ext cx="3997369" cy="53264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Immagine 4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89003" y="1505128"/>
            <a:ext cx="6888481" cy="51663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Rettangolo 6">
            <a:extLst>
              <a:ext uri="{FF2B5EF4-FFF2-40B4-BE49-F238E27FC236}"/>
            </a:extLst>
          </p:cNvPr>
          <p:cNvSpPr/>
          <p:nvPr/>
        </p:nvSpPr>
        <p:spPr>
          <a:xfrm>
            <a:off x="4111625" y="304800"/>
            <a:ext cx="7845425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gerian" panose="04020705040A02060702" pitchFamily="82" charset="0"/>
              </a:rPr>
              <a:t>PROVIAMO A FARE GLI ESPERIMENTI…..IL VORTICE</a:t>
            </a:r>
          </a:p>
        </p:txBody>
      </p:sp>
    </p:spTree>
  </p:cSld>
  <p:clrMapOvr>
    <a:masterClrMapping/>
  </p:clrMapOvr>
  <p:transition spd="slow" advTm="3426"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80825" y="868951"/>
            <a:ext cx="8299938" cy="555864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CasellaDiTesto 1"/>
          <p:cNvSpPr txBox="1"/>
          <p:nvPr/>
        </p:nvSpPr>
        <p:spPr>
          <a:xfrm>
            <a:off x="0" y="1504950"/>
            <a:ext cx="3127375" cy="35385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gerian" panose="04020705040A02060702" pitchFamily="82" charset="0"/>
              </a:rPr>
              <a:t>La «CASA DEI BAMBINI», un ambiente di vita, un contesto di lavoro e di libertà.</a:t>
            </a:r>
            <a:br>
              <a:rPr lang="it-IT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gerian" panose="04020705040A02060702" pitchFamily="82" charset="0"/>
              </a:rPr>
            </a:br>
            <a:r>
              <a:rPr lang="it-IT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gerian" panose="04020705040A02060702" pitchFamily="82" charset="0"/>
              </a:rPr>
              <a:t>(</a:t>
            </a:r>
            <a:r>
              <a:rPr lang="it-IT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gerian" panose="04020705040A02060702" pitchFamily="82" charset="0"/>
              </a:rPr>
              <a:t>M.Montessori</a:t>
            </a:r>
            <a:r>
              <a:rPr lang="it-IT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gerian" panose="04020705040A02060702" pitchFamily="82" charset="0"/>
              </a:rPr>
              <a:t>) </a:t>
            </a:r>
            <a:endParaRPr lang="it-IT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lgerian" panose="04020705040A02060702" pitchFamily="82" charset="0"/>
            </a:endParaRPr>
          </a:p>
        </p:txBody>
      </p:sp>
    </p:spTree>
  </p:cSld>
  <p:clrMapOvr>
    <a:masterClrMapping/>
  </p:clrMapOvr>
  <p:transition spd="slow" advTm="2201">
    <p:split orient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770063" y="166688"/>
            <a:ext cx="7950200" cy="5360987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ttangolo 4">
            <a:extLst>
              <a:ext uri="{FF2B5EF4-FFF2-40B4-BE49-F238E27FC236}"/>
            </a:extLst>
          </p:cNvPr>
          <p:cNvSpPr/>
          <p:nvPr/>
        </p:nvSpPr>
        <p:spPr>
          <a:xfrm>
            <a:off x="-425450" y="5791200"/>
            <a:ext cx="12342813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gerian" panose="04020705040A02060702" pitchFamily="82" charset="0"/>
              </a:rPr>
              <a:t>IL TEMPO E’ UN GIOCO, GIOCATO SPLENDIDAMENTE DAI </a:t>
            </a:r>
            <a:r>
              <a:rPr lang="it-IT" sz="28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gerian" panose="04020705040A02060702" pitchFamily="82" charset="0"/>
              </a:rPr>
              <a:t>BAMBINI</a:t>
            </a:r>
            <a:r>
              <a:rPr lang="it-IT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gerian" panose="04020705040A02060702" pitchFamily="82" charset="0"/>
              </a:rPr>
              <a:t> </a:t>
            </a:r>
            <a:endParaRPr lang="it-IT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lgerian" panose="04020705040A02060702" pitchFamily="82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gerian" panose="04020705040A02060702" pitchFamily="82" charset="0"/>
              </a:rPr>
              <a:t>(Eraclito)</a:t>
            </a:r>
          </a:p>
        </p:txBody>
      </p:sp>
    </p:spTree>
  </p:cSld>
  <p:clrMapOvr>
    <a:masterClrMapping/>
  </p:clrMapOvr>
  <p:transition spd="slow" advTm="2881">
    <p:split orient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23000">
              <a:schemeClr val="accent5">
                <a:lumMod val="89000"/>
              </a:schemeClr>
            </a:gs>
            <a:gs pos="69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-223893" y="2720674"/>
            <a:ext cx="12415893" cy="415498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8800" b="1" u="sng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A SETTEMBRE </a:t>
            </a:r>
            <a:br>
              <a:rPr lang="it-IT" sz="8800" b="1" u="sng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</a:br>
            <a:r>
              <a:rPr lang="it-IT" sz="8800" b="1" u="sng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VI ASPETTIAMO NUMEROSI!</a:t>
            </a:r>
          </a:p>
        </p:txBody>
      </p:sp>
      <p:pic>
        <p:nvPicPr>
          <p:cNvPr id="18435" name="Picture 2" descr="Primavera. una farfalla colorata - Fantavolando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16100" y="169863"/>
            <a:ext cx="2025650" cy="279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4" descr="Coccinelle Illustrazioni e clipart.20.008 Coccinelleillustrazioni e disegni  royalty free ricercabili da migliaia di designer grafici di clipart EPS  vettoriali.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188450" y="255588"/>
            <a:ext cx="1776413" cy="262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0763" y="0"/>
            <a:ext cx="10333037" cy="110013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                  </a:t>
            </a:r>
            <a:br>
              <a:rPr lang="it-IT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it-IT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endParaRPr lang="it-IT" dirty="0"/>
          </a:p>
        </p:txBody>
      </p:sp>
      <p:pic>
        <p:nvPicPr>
          <p:cNvPr id="5" name="Segnaposto contenuto 4">
            <a:extLst>
              <a:ext uri="{FF2B5EF4-FFF2-40B4-BE49-F238E27FC236}"/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390525" y="436563"/>
            <a:ext cx="3978275" cy="3635375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magine 6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459163" y="3429000"/>
            <a:ext cx="4356100" cy="32210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Immagine 7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7437438" y="436563"/>
            <a:ext cx="4019550" cy="3635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ttangolo 2">
            <a:extLst>
              <a:ext uri="{FF2B5EF4-FFF2-40B4-BE49-F238E27FC236}"/>
            </a:extLst>
          </p:cNvPr>
          <p:cNvSpPr/>
          <p:nvPr/>
        </p:nvSpPr>
        <p:spPr>
          <a:xfrm rot="1515205">
            <a:off x="3400425" y="2354263"/>
            <a:ext cx="5327650" cy="92233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FF00"/>
            </a:solidFill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54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rPr>
              <a:t>Il nostro giardino</a:t>
            </a:r>
          </a:p>
        </p:txBody>
      </p:sp>
    </p:spTree>
  </p:cSld>
  <p:clrMapOvr>
    <a:masterClrMapping/>
  </p:clrMapOvr>
  <p:transition spd="slow" advTm="2445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/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35150" y="171450"/>
            <a:ext cx="9140825" cy="1539875"/>
          </a:xfrm>
          <a:solidFill>
            <a:schemeClr val="accent2">
              <a:lumMod val="40000"/>
              <a:lumOff val="60000"/>
            </a:schemeClr>
          </a:solidFill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sz="4800" dirty="0">
                <a:latin typeface="Algerian" panose="04020705040A02060702" pitchFamily="82" charset="0"/>
              </a:rPr>
              <a:t>In giardino ci divertiamo tanto</a:t>
            </a:r>
          </a:p>
        </p:txBody>
      </p:sp>
      <p:sp>
        <p:nvSpPr>
          <p:cNvPr id="3" name="Sottotitolo 2">
            <a:extLst>
              <a:ext uri="{FF2B5EF4-FFF2-40B4-BE49-F238E27FC236}"/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19400" y="5802313"/>
            <a:ext cx="7172325" cy="842962"/>
          </a:xfrm>
          <a:solidFill>
            <a:schemeClr val="accent2">
              <a:lumMod val="40000"/>
              <a:lumOff val="60000"/>
            </a:schemeClr>
          </a:solidFill>
        </p:spPr>
        <p:txBody>
          <a:bodyPr rtlCol="0">
            <a:noAutofit/>
          </a:bodyPr>
          <a:lstStyle/>
          <a:p>
            <a:pPr algn="l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it-IT" dirty="0">
                <a:latin typeface="Algerian" panose="04020705040A02060702" pitchFamily="82" charset="0"/>
              </a:rPr>
              <a:t>……</a:t>
            </a:r>
            <a:r>
              <a:rPr lang="it-IT" sz="3600" dirty="0">
                <a:latin typeface="Algerian" panose="04020705040A02060702" pitchFamily="82" charset="0"/>
              </a:rPr>
              <a:t>a scoprire cose nuove!</a:t>
            </a:r>
            <a:endParaRPr lang="it-IT" sz="4400" dirty="0">
              <a:latin typeface="Algerian" panose="04020705040A02060702" pitchFamily="82" charset="0"/>
            </a:endParaRPr>
          </a:p>
        </p:txBody>
      </p:sp>
      <p:pic>
        <p:nvPicPr>
          <p:cNvPr id="7" name="Immagine 6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9039225" y="2409825"/>
            <a:ext cx="2728913" cy="31702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11150" y="2012950"/>
            <a:ext cx="3698875" cy="3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6" name="Immagine 5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 rotWithShape="1">
          <a:blip r:embed="rId4" cstate="email"/>
          <a:srcRect b="-1"/>
          <a:stretch/>
        </p:blipFill>
        <p:spPr>
          <a:xfrm rot="895197">
            <a:off x="4454525" y="2422525"/>
            <a:ext cx="4138613" cy="2578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 advTm="6292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>
            <a:extLst>
              <a:ext uri="{FF2B5EF4-FFF2-40B4-BE49-F238E27FC236}"/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346075" y="715963"/>
            <a:ext cx="6704013" cy="5029200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697788" y="444500"/>
            <a:ext cx="4179887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</p:spTree>
  </p:cSld>
  <p:clrMapOvr>
    <a:masterClrMapping/>
  </p:clrMapOvr>
  <p:transition spd="slow" advTm="4720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3313" y="365125"/>
            <a:ext cx="5394325" cy="1304925"/>
          </a:xfr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it-IT" sz="3600" dirty="0">
                <a:latin typeface="Algerian" panose="04020705040A02060702" pitchFamily="82" charset="0"/>
              </a:rPr>
              <a:t>I nostri spazi interni</a:t>
            </a:r>
          </a:p>
        </p:txBody>
      </p:sp>
      <p:pic>
        <p:nvPicPr>
          <p:cNvPr id="5" name="Segnaposto contenuto 4">
            <a:extLst>
              <a:ext uri="{FF2B5EF4-FFF2-40B4-BE49-F238E27FC236}"/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0989" y="2093595"/>
            <a:ext cx="3286693" cy="4263929"/>
          </a:xfrm>
          <a:effectLst>
            <a:softEdge rad="112500"/>
          </a:effectLst>
        </p:spPr>
      </p:pic>
      <p:pic>
        <p:nvPicPr>
          <p:cNvPr id="7" name="Immagine 6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67682" y="2032973"/>
            <a:ext cx="5071634" cy="43851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Immagine 8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20305" y="1703439"/>
            <a:ext cx="3201719" cy="48696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5374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22288" y="285750"/>
            <a:ext cx="3340100" cy="30146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Rettangolo 1">
            <a:extLst>
              <a:ext uri="{FF2B5EF4-FFF2-40B4-BE49-F238E27FC236}"/>
            </a:extLst>
          </p:cNvPr>
          <p:cNvSpPr/>
          <p:nvPr/>
        </p:nvSpPr>
        <p:spPr>
          <a:xfrm>
            <a:off x="4332949" y="1025849"/>
            <a:ext cx="2564422" cy="212365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lgerian" panose="04020705040A02060702" pitchFamily="82" charset="0"/>
              </a:rPr>
              <a:t>La nostra routine</a:t>
            </a:r>
          </a:p>
        </p:txBody>
      </p:sp>
      <p:pic>
        <p:nvPicPr>
          <p:cNvPr id="5" name="Immagine 4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13845" y="260065"/>
            <a:ext cx="4640620" cy="303985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Immagine 6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1814" y="3642607"/>
            <a:ext cx="3811135" cy="27999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Immagine 5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86351" y="3700114"/>
            <a:ext cx="3656605" cy="27424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 advTm="4531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8855" y="3818288"/>
            <a:ext cx="3326000" cy="2894010"/>
          </a:xfrm>
          <a:prstGeom prst="rect">
            <a:avLst/>
          </a:prstGeom>
          <a:ln w="228600" cap="sq" cmpd="thickThin">
            <a:solidFill>
              <a:srgbClr val="FFC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Immagine 2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450927" y="388393"/>
            <a:ext cx="2797581" cy="2591414"/>
          </a:xfrm>
          <a:prstGeom prst="rect">
            <a:avLst/>
          </a:prstGeom>
          <a:ln w="228600" cap="sq" cmpd="thickThin">
            <a:solidFill>
              <a:schemeClr val="accent5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Immagine 4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78307" y="151532"/>
            <a:ext cx="3120614" cy="2797582"/>
          </a:xfrm>
          <a:prstGeom prst="rect">
            <a:avLst/>
          </a:prstGeom>
          <a:ln w="2286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Immagine 6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65878" y="285309"/>
            <a:ext cx="3147283" cy="2797582"/>
          </a:xfrm>
          <a:prstGeom prst="rect">
            <a:avLst/>
          </a:prstGeom>
          <a:ln w="2286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Immagine 10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84542" y="3887555"/>
            <a:ext cx="3918251" cy="2938688"/>
          </a:xfrm>
          <a:prstGeom prst="rect">
            <a:avLst/>
          </a:prstGeom>
          <a:ln w="228600" cap="sq" cmpd="thickThin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3" name="Immagine 12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9244425" y="4097669"/>
            <a:ext cx="2992513" cy="2461847"/>
          </a:xfrm>
          <a:prstGeom prst="rect">
            <a:avLst/>
          </a:prstGeom>
          <a:ln w="228600" cap="sq" cmpd="thickThin">
            <a:solidFill>
              <a:srgbClr val="00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4" name="Rettangolo 13">
            <a:extLst>
              <a:ext uri="{FF2B5EF4-FFF2-40B4-BE49-F238E27FC236}"/>
            </a:extLst>
          </p:cNvPr>
          <p:cNvSpPr/>
          <p:nvPr/>
        </p:nvSpPr>
        <p:spPr>
          <a:xfrm>
            <a:off x="2689129" y="3065869"/>
            <a:ext cx="7048349" cy="76944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400" b="1" dirty="0">
                <a:ln/>
                <a:solidFill>
                  <a:schemeClr val="accent4"/>
                </a:solidFill>
                <a:latin typeface="+mn-lt"/>
              </a:rPr>
              <a:t>laboratori </a:t>
            </a:r>
            <a:r>
              <a:rPr lang="it-IT" sz="4400" b="1" dirty="0">
                <a:ln/>
                <a:solidFill>
                  <a:schemeClr val="accent4"/>
                </a:solidFill>
                <a:latin typeface="+mn-lt"/>
              </a:rPr>
              <a:t>di pittura </a:t>
            </a:r>
            <a:r>
              <a:rPr lang="it-IT" sz="4400" b="1" dirty="0">
                <a:ln/>
                <a:solidFill>
                  <a:schemeClr val="accent4"/>
                </a:solidFill>
                <a:latin typeface="+mn-lt"/>
              </a:rPr>
              <a:t>e </a:t>
            </a:r>
            <a:r>
              <a:rPr lang="it-IT" sz="4400" b="1" dirty="0">
                <a:ln/>
                <a:solidFill>
                  <a:schemeClr val="accent4"/>
                </a:solidFill>
                <a:latin typeface="+mn-lt"/>
              </a:rPr>
              <a:t>di arte</a:t>
            </a:r>
          </a:p>
        </p:txBody>
      </p:sp>
    </p:spTree>
  </p:cSld>
  <p:clrMapOvr>
    <a:masterClrMapping/>
  </p:clrMapOvr>
  <p:transition spd="slow" advTm="5345"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>
            <a:extLst>
              <a:ext uri="{FF2B5EF4-FFF2-40B4-BE49-F238E27FC236}"/>
            </a:extLst>
          </p:cNvPr>
          <p:cNvSpPr/>
          <p:nvPr/>
        </p:nvSpPr>
        <p:spPr>
          <a:xfrm>
            <a:off x="2117725" y="0"/>
            <a:ext cx="8488363" cy="72866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lgerian" panose="04020705040A02060702" pitchFamily="82" charset="0"/>
              </a:rPr>
              <a:t>ATTIVITA’ ALL’ESTERNO</a:t>
            </a:r>
          </a:p>
        </p:txBody>
      </p:sp>
      <p:pic>
        <p:nvPicPr>
          <p:cNvPr id="4" name="Immagine 3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9771" y="1123310"/>
            <a:ext cx="4473022" cy="53659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Immagine 6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61999" y="1123310"/>
            <a:ext cx="5470634" cy="53659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 advTm="3711"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6506" y="239111"/>
            <a:ext cx="6388396" cy="479129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Immagine 4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75105" y="450166"/>
            <a:ext cx="4363037" cy="58173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Rettangolo 5">
            <a:extLst>
              <a:ext uri="{FF2B5EF4-FFF2-40B4-BE49-F238E27FC236}"/>
            </a:extLst>
          </p:cNvPr>
          <p:cNvSpPr/>
          <p:nvPr/>
        </p:nvSpPr>
        <p:spPr>
          <a:xfrm>
            <a:off x="-173038" y="4819650"/>
            <a:ext cx="7886701" cy="1754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gerian" panose="04020705040A02060702" pitchFamily="82" charset="0"/>
              </a:rPr>
              <a:t>ATTIVITA’ DI DRAMMATIZZAZIONE</a:t>
            </a:r>
          </a:p>
        </p:txBody>
      </p:sp>
    </p:spTree>
  </p:cSld>
  <p:clrMapOvr>
    <a:masterClrMapping/>
  </p:clrMapOvr>
  <p:transition spd="slow" advTm="4069">
    <p:split orient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0</TotalTime>
  <Words>99</Words>
  <Application>Microsoft Office PowerPoint</Application>
  <PresentationFormat>Personalizzato</PresentationFormat>
  <Paragraphs>19</Paragraphs>
  <Slides>17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22" baseType="lpstr">
      <vt:lpstr>Calibri</vt:lpstr>
      <vt:lpstr>Arial</vt:lpstr>
      <vt:lpstr>Calibri Light</vt:lpstr>
      <vt:lpstr>Algerian</vt:lpstr>
      <vt:lpstr>Tema di Office</vt:lpstr>
      <vt:lpstr>SCUOLA dell’ INFANZIA «Colibrì»</vt:lpstr>
      <vt:lpstr>                      </vt:lpstr>
      <vt:lpstr>In giardino ci divertiamo tanto</vt:lpstr>
      <vt:lpstr>Diapositiva 4</vt:lpstr>
      <vt:lpstr>I nostri spazi interni</vt:lpstr>
      <vt:lpstr>Diapositiva 6</vt:lpstr>
      <vt:lpstr>Diapositiva 7</vt:lpstr>
      <vt:lpstr>Diapositiva 8</vt:lpstr>
      <vt:lpstr>Diapositiva 9</vt:lpstr>
      <vt:lpstr>Diapositiva 10</vt:lpstr>
      <vt:lpstr>Diapositiva 11</vt:lpstr>
      <vt:lpstr>IO HO CORAGGIO DA LEONE … ENTRARE A SCUOLA SENZA MAMMA E PAPA’!!!</vt:lpstr>
      <vt:lpstr>Diapositiva 13</vt:lpstr>
      <vt:lpstr>Diapositiva 14</vt:lpstr>
      <vt:lpstr>Diapositiva 15</vt:lpstr>
      <vt:lpstr>Diapositiva 16</vt:lpstr>
      <vt:lpstr>Diapositiva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SCUOLA dell’ INFANZIA «Colibrì»</dc:title>
  <dc:creator>Antonella Desiderio</dc:creator>
  <cp:lastModifiedBy>PC09</cp:lastModifiedBy>
  <cp:revision>34</cp:revision>
  <dcterms:created xsi:type="dcterms:W3CDTF">2020-11-16T07:43:02Z</dcterms:created>
  <dcterms:modified xsi:type="dcterms:W3CDTF">2021-12-21T12:51:14Z</dcterms:modified>
</cp:coreProperties>
</file>