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3" r:id="rId5"/>
    <p:sldId id="282" r:id="rId6"/>
    <p:sldId id="280" r:id="rId7"/>
    <p:sldId id="261" r:id="rId8"/>
    <p:sldId id="264" r:id="rId9"/>
    <p:sldId id="265" r:id="rId10"/>
    <p:sldId id="266" r:id="rId11"/>
    <p:sldId id="277" r:id="rId12"/>
    <p:sldId id="273" r:id="rId13"/>
    <p:sldId id="274" r:id="rId14"/>
    <p:sldId id="278" r:id="rId15"/>
    <p:sldId id="279" r:id="rId16"/>
    <p:sldId id="284" r:id="rId17"/>
    <p:sldId id="275" r:id="rId18"/>
    <p:sldId id="285" r:id="rId19"/>
    <p:sldId id="287" r:id="rId20"/>
    <p:sldId id="286" r:id="rId21"/>
    <p:sldId id="288" r:id="rId22"/>
    <p:sldId id="292" r:id="rId23"/>
    <p:sldId id="289" r:id="rId24"/>
    <p:sldId id="290" r:id="rId25"/>
    <p:sldId id="291" r:id="rId26"/>
    <p:sldId id="276" r:id="rId27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3FA1-7F61-4559-8555-7E236CE78719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92358-DBB7-400B-9D36-DB932B5D9A2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2826-EF85-49E8-BEBC-7F715E576491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254F7-946B-45E5-95F2-513DF769754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7873-92CE-44CE-BAC7-17968771CE51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ED9D6-08EE-4F68-BE5F-49D103BD424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67ED-6A0D-4A76-B658-A32A6790813B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885EF-6302-44BB-B573-2D35C10E0BF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5FC0-FBCC-41EB-89B2-84834088E76F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11118-1099-43E8-B3A2-C1B8671049F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4327-128D-47D8-8AC8-DD64566668D7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FBAD6-DE0B-4AEA-8EDE-C2A2E8C4AD3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CBFF-7581-477A-BECF-FB2F4A3DF319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60578-23F0-4562-BDAF-508E0428279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2A6B-829D-46E3-BD11-E592E7CC10E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E2C-A121-40ED-A8B0-C3B96126542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D723-A3C1-45D0-8012-140DF3553900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39BCD-363B-46E1-9960-4B1F97DCB3D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47CF3-8D30-4FA8-8FAD-98042BE39871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D95A7-CF2C-483B-B913-266AA8791BC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6056-5357-478D-ABD0-BBA4EFF48032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E3E32-9186-4911-917D-ABB22CB2CC5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89D71-E850-443A-B81F-9DB5A12703E8}" type="datetimeFigureOut">
              <a:rPr lang="it-IT"/>
              <a:pPr>
                <a:defRPr/>
              </a:pPr>
              <a:t>21/12/2021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642E0CD-74A0-4253-8061-925D63B5926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76300" y="338138"/>
            <a:ext cx="10439400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rgbClr val="0000FF"/>
                </a:solidFill>
                <a:latin typeface="Cooper Black" panose="0208090404030B020404" pitchFamily="18" charset="0"/>
              </a:rPr>
              <a:t>SCUOLA DELL’INFANZIA</a:t>
            </a:r>
            <a:br>
              <a:rPr lang="it-IT" dirty="0">
                <a:solidFill>
                  <a:srgbClr val="0000FF"/>
                </a:solidFill>
                <a:latin typeface="Cooper Black" panose="0208090404030B020404" pitchFamily="18" charset="0"/>
              </a:rPr>
            </a:br>
            <a:r>
              <a:rPr lang="it-IT" dirty="0">
                <a:solidFill>
                  <a:srgbClr val="FF0000"/>
                </a:solidFill>
                <a:latin typeface="Cooper Black" panose="0208090404030B020404" pitchFamily="18" charset="0"/>
              </a:rPr>
              <a:t>«I GIRASOLI»</a:t>
            </a:r>
            <a:br>
              <a:rPr lang="it-IT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it-IT" dirty="0">
                <a:solidFill>
                  <a:srgbClr val="0000FF"/>
                </a:solidFill>
                <a:latin typeface="Cooper Black" panose="0208090404030B020404" pitchFamily="18" charset="0"/>
              </a:rPr>
              <a:t>PONTE PIETRA</a:t>
            </a:r>
          </a:p>
        </p:txBody>
      </p:sp>
      <p:pic>
        <p:nvPicPr>
          <p:cNvPr id="2051" name="Picture 2" descr="images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6700" y="2654300"/>
            <a:ext cx="91186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TULIPANI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1268" name="Picture 8" descr="tulipani mo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4463" y="204788"/>
            <a:ext cx="122713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uppo 4"/>
          <p:cNvGrpSpPr>
            <a:grpSpLocks/>
          </p:cNvGrpSpPr>
          <p:nvPr/>
        </p:nvGrpSpPr>
        <p:grpSpPr bwMode="auto">
          <a:xfrm>
            <a:off x="300038" y="2324100"/>
            <a:ext cx="11591925" cy="4246563"/>
            <a:chOff x="269380" y="2323420"/>
            <a:chExt cx="11592619" cy="4248000"/>
          </a:xfrm>
        </p:grpSpPr>
        <p:pic>
          <p:nvPicPr>
            <p:cNvPr id="11270" name="Immagine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9380" y="2323420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Immagine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197999" y="2323420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TULIPANI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2292" name="Picture 8" descr="tulipani mo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3825" y="204788"/>
            <a:ext cx="12477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Gruppo 8"/>
          <p:cNvGrpSpPr>
            <a:grpSpLocks/>
          </p:cNvGrpSpPr>
          <p:nvPr/>
        </p:nvGrpSpPr>
        <p:grpSpPr bwMode="auto">
          <a:xfrm>
            <a:off x="290513" y="2359025"/>
            <a:ext cx="11610975" cy="4248150"/>
            <a:chOff x="299691" y="2359435"/>
            <a:chExt cx="11610154" cy="4248000"/>
          </a:xfrm>
        </p:grpSpPr>
        <p:pic>
          <p:nvPicPr>
            <p:cNvPr id="12294" name="Immagine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45845" y="2359435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Immagine 7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9691" y="2359435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TULIPANI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3316" name="Immagin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3900" y="2006600"/>
            <a:ext cx="5664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tulipani mo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4463" y="204788"/>
            <a:ext cx="122713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MARGHERITE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4340" name="Picture 7" descr="margherita-disegno mod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1"/>
              </a:clrFrom>
              <a:clrTo>
                <a:srgbClr val="FF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42550" y="246063"/>
            <a:ext cx="145256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Gruppo 14"/>
          <p:cNvGrpSpPr>
            <a:grpSpLocks/>
          </p:cNvGrpSpPr>
          <p:nvPr/>
        </p:nvGrpSpPr>
        <p:grpSpPr bwMode="auto">
          <a:xfrm>
            <a:off x="290513" y="2324100"/>
            <a:ext cx="11610975" cy="4246563"/>
            <a:chOff x="299691" y="2323420"/>
            <a:chExt cx="11610154" cy="4248000"/>
          </a:xfrm>
        </p:grpSpPr>
        <p:pic>
          <p:nvPicPr>
            <p:cNvPr id="14342" name="Immagine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9691" y="2323420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Immagine 13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45845" y="2323420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MARGHERITE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5364" name="Picture 7" descr="margherita-disegno mod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1"/>
              </a:clrFrom>
              <a:clrTo>
                <a:srgbClr val="FF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42550" y="246063"/>
            <a:ext cx="145256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uppo 5"/>
          <p:cNvGrpSpPr>
            <a:grpSpLocks/>
          </p:cNvGrpSpPr>
          <p:nvPr/>
        </p:nvGrpSpPr>
        <p:grpSpPr bwMode="auto">
          <a:xfrm>
            <a:off x="288925" y="2324100"/>
            <a:ext cx="11614150" cy="4246563"/>
            <a:chOff x="290923" y="2323420"/>
            <a:chExt cx="11614163" cy="4248000"/>
          </a:xfrm>
        </p:grpSpPr>
        <p:pic>
          <p:nvPicPr>
            <p:cNvPr id="15366" name="Immagine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0923" y="2323420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Immagine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41086" y="2323420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MARGHERITE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6388" name="Picture 7" descr="margherita-disegno mod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1"/>
              </a:clrFrom>
              <a:clrTo>
                <a:srgbClr val="FF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37788" y="246063"/>
            <a:ext cx="14573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9" name="Gruppo 5"/>
          <p:cNvGrpSpPr>
            <a:grpSpLocks/>
          </p:cNvGrpSpPr>
          <p:nvPr/>
        </p:nvGrpSpPr>
        <p:grpSpPr bwMode="auto">
          <a:xfrm>
            <a:off x="293688" y="2328863"/>
            <a:ext cx="11604625" cy="4246562"/>
            <a:chOff x="282155" y="2328183"/>
            <a:chExt cx="11605395" cy="4248000"/>
          </a:xfrm>
        </p:grpSpPr>
        <p:pic>
          <p:nvPicPr>
            <p:cNvPr id="16390" name="Immagine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23550" y="2328183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Immagine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2155" y="2328183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139825" y="136525"/>
            <a:ext cx="9891713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0000FF"/>
                </a:solidFill>
                <a:latin typeface="Cooper Black" panose="0208090404030B020404" pitchFamily="18" charset="0"/>
              </a:rPr>
              <a:t>LA BIBLIOTECA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7412" name="Immagine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9838" y="1119188"/>
            <a:ext cx="717232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IL GIARDINO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18436" name="Gruppo 4"/>
          <p:cNvGrpSpPr>
            <a:grpSpLocks/>
          </p:cNvGrpSpPr>
          <p:nvPr/>
        </p:nvGrpSpPr>
        <p:grpSpPr bwMode="auto">
          <a:xfrm>
            <a:off x="296863" y="1966913"/>
            <a:ext cx="11598275" cy="4248150"/>
            <a:chOff x="275567" y="1966926"/>
            <a:chExt cx="11598807" cy="4248000"/>
          </a:xfrm>
        </p:grpSpPr>
        <p:pic>
          <p:nvPicPr>
            <p:cNvPr id="18437" name="Immagine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5567" y="1966926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Immagine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10374" y="1966926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9460" name="Segnaposto contenuto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4638" y="1673225"/>
            <a:ext cx="4352925" cy="4757738"/>
          </a:xfrm>
        </p:spPr>
      </p:pic>
      <p:pic>
        <p:nvPicPr>
          <p:cNvPr id="19461" name="Immagin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9025" y="1757363"/>
            <a:ext cx="68040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CasellaDiTesto 8"/>
          <p:cNvSpPr txBox="1">
            <a:spLocks noChangeArrowheads="1"/>
          </p:cNvSpPr>
          <p:nvPr/>
        </p:nvSpPr>
        <p:spPr bwMode="auto">
          <a:xfrm>
            <a:off x="1677988" y="1304925"/>
            <a:ext cx="7905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>
                <a:solidFill>
                  <a:srgbClr val="0000FF"/>
                </a:solidFill>
                <a:latin typeface="Verdana Pro Black" pitchFamily="34" charset="0"/>
              </a:rPr>
              <a:t>I GIOCHI PSICO-SENSO- MOTORI</a:t>
            </a:r>
            <a:r>
              <a:rPr lang="it-IT" altLang="it-IT"/>
              <a:t> </a:t>
            </a:r>
          </a:p>
        </p:txBody>
      </p:sp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6953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20484" name="Immagine 9" descr="Immagine che contiene persona, interni&#10;&#10;Descrizione generata automaticamen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" y="1895475"/>
            <a:ext cx="70199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magin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4738" y="1341438"/>
            <a:ext cx="463232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CasellaDiTesto 12"/>
          <p:cNvSpPr txBox="1">
            <a:spLocks noChangeArrowheads="1"/>
          </p:cNvSpPr>
          <p:nvPr/>
        </p:nvSpPr>
        <p:spPr bwMode="auto">
          <a:xfrm>
            <a:off x="2001838" y="1341438"/>
            <a:ext cx="5614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>
                <a:solidFill>
                  <a:srgbClr val="0000FF"/>
                </a:solidFill>
                <a:latin typeface="Cooper Black" pitchFamily="18" charset="0"/>
              </a:rPr>
              <a:t>LE ATTIVITA’ DI MANIPOLAZIONE </a:t>
            </a:r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uppo 4"/>
          <p:cNvGrpSpPr>
            <a:grpSpLocks/>
          </p:cNvGrpSpPr>
          <p:nvPr/>
        </p:nvGrpSpPr>
        <p:grpSpPr bwMode="auto">
          <a:xfrm>
            <a:off x="2079625" y="398463"/>
            <a:ext cx="8032750" cy="6061075"/>
            <a:chOff x="2080161" y="617434"/>
            <a:chExt cx="8031678" cy="6062435"/>
          </a:xfrm>
        </p:grpSpPr>
        <p:pic>
          <p:nvPicPr>
            <p:cNvPr id="3076" name="Immagine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80161" y="656110"/>
              <a:ext cx="8031678" cy="6023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itolo 1"/>
            <p:cNvSpPr txBox="1">
              <a:spLocks/>
            </p:cNvSpPr>
            <p:nvPr/>
          </p:nvSpPr>
          <p:spPr>
            <a:xfrm>
              <a:off x="2080161" y="617434"/>
              <a:ext cx="6671373" cy="914605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it-IT" sz="5500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BENVENUTI!</a:t>
              </a:r>
            </a:p>
            <a:p>
              <a:pPr algn="ctr" eaLnBrk="1" fontAlgn="auto" hangingPunct="1">
                <a:lnSpc>
                  <a:spcPct val="100000"/>
                </a:lnSpc>
                <a:spcAft>
                  <a:spcPts val="0"/>
                </a:spcAft>
                <a:defRPr/>
              </a:pPr>
              <a:endParaRPr lang="it-IT" sz="4100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  <a:p>
              <a:pPr eaLnBrk="1" fontAlgn="auto" hangingPunct="1">
                <a:spcAft>
                  <a:spcPts val="0"/>
                </a:spcAft>
                <a:defRPr/>
              </a:pPr>
              <a:endParaRPr lang="it-IT" sz="4900" dirty="0">
                <a:solidFill>
                  <a:srgbClr val="0000FF"/>
                </a:solidFill>
                <a:latin typeface="Cooper Black" panose="0208090404030B020404" pitchFamily="18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21508" name="Immagin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2219325"/>
            <a:ext cx="56165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magine 5" descr="Immagine che contiene pavimento, interni&#10;&#10;Descrizione generata automaticament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5388" y="2290763"/>
            <a:ext cx="55197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CasellaDiTesto 6"/>
          <p:cNvSpPr txBox="1">
            <a:spLocks noChangeArrowheads="1"/>
          </p:cNvSpPr>
          <p:nvPr/>
        </p:nvSpPr>
        <p:spPr bwMode="auto">
          <a:xfrm>
            <a:off x="1187450" y="1422400"/>
            <a:ext cx="911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>
                <a:solidFill>
                  <a:srgbClr val="0000FF"/>
                </a:solidFill>
                <a:latin typeface="Georgia Pro Cond Black" pitchFamily="18" charset="0"/>
              </a:rPr>
              <a:t>IL GIOCO COME METODOLOGIA PRINCIPALE DELL’APPRENDIMENTO</a:t>
            </a:r>
          </a:p>
        </p:txBody>
      </p:sp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22532" name="Immagine 2" descr="Immagine che contiene testo&#10;&#10;Descrizione generata automaticamen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9325" y="2279650"/>
            <a:ext cx="6426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magine 5" descr="Immagine che contiene testo&#10;&#10;Descrizione generata automaticament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6050" y="1270000"/>
            <a:ext cx="38639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asellaDiTesto 6"/>
          <p:cNvSpPr txBox="1">
            <a:spLocks noChangeArrowheads="1"/>
          </p:cNvSpPr>
          <p:nvPr/>
        </p:nvSpPr>
        <p:spPr bwMode="auto">
          <a:xfrm>
            <a:off x="561975" y="1614488"/>
            <a:ext cx="746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>
                <a:solidFill>
                  <a:srgbClr val="0000FF"/>
                </a:solidFill>
                <a:latin typeface="Georgia Pro Cond Black" pitchFamily="18" charset="0"/>
              </a:rPr>
              <a:t>LE ATTIVITA’ ESPRESSIVE-ARTISTICO-CREATIVE</a:t>
            </a:r>
          </a:p>
        </p:txBody>
      </p:sp>
    </p:spTree>
  </p:cSld>
  <p:clrMapOvr>
    <a:masterClrMapping/>
  </p:clrMapOvr>
  <p:transition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sp>
        <p:nvSpPr>
          <p:cNvPr id="23556" name="CasellaDiTesto 6"/>
          <p:cNvSpPr txBox="1">
            <a:spLocks noChangeArrowheads="1"/>
          </p:cNvSpPr>
          <p:nvPr/>
        </p:nvSpPr>
        <p:spPr bwMode="auto">
          <a:xfrm>
            <a:off x="2894013" y="1387475"/>
            <a:ext cx="746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>
                <a:solidFill>
                  <a:srgbClr val="0000FF"/>
                </a:solidFill>
                <a:latin typeface="Georgia Pro Cond Black" pitchFamily="18" charset="0"/>
              </a:rPr>
              <a:t>LE ATTIVITA’ ESPRESSIVE-ARTISTICO-CREATIVE</a:t>
            </a:r>
          </a:p>
        </p:txBody>
      </p:sp>
      <p:pic>
        <p:nvPicPr>
          <p:cNvPr id="23557" name="Immagine 4" descr="Immagine che contiene testo, colorato, parecchi&#10;&#10;Descrizione generata automaticamen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6738" y="2297113"/>
            <a:ext cx="6372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magine 8" descr="Immagine che contiene testo, tavolo, carta, busta&#10;&#10;Descrizione generata automaticament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9700" y="2070100"/>
            <a:ext cx="55070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6921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24580" name="Immagin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3" y="2036763"/>
            <a:ext cx="610235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magin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6813" y="2773363"/>
            <a:ext cx="5562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CasellaDiTesto 9"/>
          <p:cNvSpPr txBox="1">
            <a:spLocks noChangeArrowheads="1"/>
          </p:cNvSpPr>
          <p:nvPr/>
        </p:nvSpPr>
        <p:spPr bwMode="auto">
          <a:xfrm>
            <a:off x="3130550" y="1284288"/>
            <a:ext cx="6875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b="1">
                <a:solidFill>
                  <a:srgbClr val="0000FF"/>
                </a:solidFill>
                <a:latin typeface="Georgia Pro Cond Black" pitchFamily="18" charset="0"/>
              </a:rPr>
              <a:t>IL POTENZIAMENTO DEI PREREQUISITI</a:t>
            </a:r>
          </a:p>
        </p:txBody>
      </p:sp>
    </p:spTree>
  </p:cSld>
  <p:clrMapOvr>
    <a:masterClrMapping/>
  </p:clrMapOvr>
  <p:transition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25604" name="Immagine 2" descr="Immagine che contiene testo, lavagnabianca&#10;&#10;Descrizione generata automaticamen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8" y="2398713"/>
            <a:ext cx="6048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magin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7950" y="2398713"/>
            <a:ext cx="55086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CasellaDiTesto 10"/>
          <p:cNvSpPr txBox="1">
            <a:spLocks noChangeArrowheads="1"/>
          </p:cNvSpPr>
          <p:nvPr/>
        </p:nvSpPr>
        <p:spPr bwMode="auto">
          <a:xfrm flipH="1">
            <a:off x="2119313" y="1457325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 b="1">
                <a:solidFill>
                  <a:srgbClr val="0000FF"/>
                </a:solidFill>
                <a:latin typeface="Cooper Black" pitchFamily="18" charset="0"/>
              </a:rPr>
              <a:t>IL PROGETTO LETTURA </a:t>
            </a:r>
            <a:r>
              <a:rPr lang="it-IT" altLang="it-IT" b="1">
                <a:solidFill>
                  <a:srgbClr val="0000FF"/>
                </a:solidFill>
                <a:latin typeface="Cooper Black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892300" y="427038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LE NOSTRE PROPOSTE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sp>
        <p:nvSpPr>
          <p:cNvPr id="26628" name="CasellaDiTesto 10"/>
          <p:cNvSpPr txBox="1">
            <a:spLocks noChangeArrowheads="1"/>
          </p:cNvSpPr>
          <p:nvPr/>
        </p:nvSpPr>
        <p:spPr bwMode="auto">
          <a:xfrm flipH="1">
            <a:off x="3411538" y="1457325"/>
            <a:ext cx="3348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 b="1">
                <a:solidFill>
                  <a:srgbClr val="0000FF"/>
                </a:solidFill>
                <a:latin typeface="Cooper Black" pitchFamily="18" charset="0"/>
              </a:rPr>
              <a:t>I GIOCHI E LE ATTIVITA’ ALL’APERTO </a:t>
            </a:r>
            <a:r>
              <a:rPr lang="it-IT" altLang="it-IT" b="1">
                <a:solidFill>
                  <a:srgbClr val="0000FF"/>
                </a:solidFill>
                <a:latin typeface="Cooper Black" pitchFamily="18" charset="0"/>
              </a:rPr>
              <a:t> </a:t>
            </a:r>
          </a:p>
        </p:txBody>
      </p:sp>
      <p:pic>
        <p:nvPicPr>
          <p:cNvPr id="26629" name="Immagine 4" descr="Immagine che contiene persona, erba, esterni&#10;&#10;Descrizione generata automaticamen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650" y="1146175"/>
            <a:ext cx="3736975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magine 6" descr="Immagine che contiene erba, esterni, giocando, diverso&#10;&#10;Descrizione generata automaticament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64288" y="1377950"/>
            <a:ext cx="5580062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60375" y="338138"/>
            <a:ext cx="11271250" cy="4708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6600" dirty="0">
                <a:solidFill>
                  <a:srgbClr val="0000FF"/>
                </a:solidFill>
                <a:latin typeface="Cooper Black" panose="0208090404030B020404" pitchFamily="18" charset="0"/>
              </a:rPr>
              <a:t>SCUOLA DELL’INFANZIA</a:t>
            </a:r>
            <a:br>
              <a:rPr lang="it-IT" sz="6600" dirty="0">
                <a:solidFill>
                  <a:srgbClr val="0000FF"/>
                </a:solidFill>
                <a:latin typeface="Cooper Black" panose="0208090404030B020404" pitchFamily="18" charset="0"/>
              </a:rPr>
            </a:br>
            <a:r>
              <a:rPr lang="it-IT" sz="6600" dirty="0">
                <a:solidFill>
                  <a:srgbClr val="FF0000"/>
                </a:solidFill>
                <a:latin typeface="Cooper Black" panose="0208090404030B020404" pitchFamily="18" charset="0"/>
              </a:rPr>
              <a:t>«I GIRASOLI»</a:t>
            </a:r>
            <a:br>
              <a:rPr lang="it-IT" sz="6600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it-IT" sz="6600" dirty="0">
                <a:solidFill>
                  <a:srgbClr val="0000FF"/>
                </a:solidFill>
                <a:latin typeface="Cooper Black" panose="0208090404030B020404" pitchFamily="18" charset="0"/>
              </a:rPr>
              <a:t>PONTE PIETRA</a:t>
            </a:r>
          </a:p>
        </p:txBody>
      </p:sp>
      <p:sp>
        <p:nvSpPr>
          <p:cNvPr id="27652" name="CasellaDiTesto 1"/>
          <p:cNvSpPr txBox="1">
            <a:spLocks noChangeArrowheads="1"/>
          </p:cNvSpPr>
          <p:nvPr/>
        </p:nvSpPr>
        <p:spPr bwMode="auto">
          <a:xfrm>
            <a:off x="1285875" y="5165725"/>
            <a:ext cx="9620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6600">
                <a:solidFill>
                  <a:srgbClr val="FF0000"/>
                </a:solidFill>
                <a:latin typeface="Cooper Black" pitchFamily="18" charset="0"/>
              </a:rPr>
              <a:t>…TI ASPETTIAMO!!!!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Gruppo 6"/>
          <p:cNvGrpSpPr>
            <a:grpSpLocks/>
          </p:cNvGrpSpPr>
          <p:nvPr/>
        </p:nvGrpSpPr>
        <p:grpSpPr bwMode="auto">
          <a:xfrm>
            <a:off x="211138" y="1658938"/>
            <a:ext cx="11769725" cy="4319587"/>
            <a:chOff x="255600" y="1658167"/>
            <a:chExt cx="11770840" cy="4320000"/>
          </a:xfrm>
        </p:grpSpPr>
        <p:pic>
          <p:nvPicPr>
            <p:cNvPr id="4101" name="Immagine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5600" y="1658167"/>
              <a:ext cx="5760000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Immagine 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66440" y="1658167"/>
              <a:ext cx="5760000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olo 1"/>
          <p:cNvSpPr txBox="1">
            <a:spLocks/>
          </p:cNvSpPr>
          <p:nvPr/>
        </p:nvSpPr>
        <p:spPr>
          <a:xfrm>
            <a:off x="2760663" y="398463"/>
            <a:ext cx="6670675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BENVENUTI!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100" dirty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magin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9838" y="1119188"/>
            <a:ext cx="717232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139825" y="136525"/>
            <a:ext cx="9891713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0000FF"/>
                </a:solidFill>
                <a:latin typeface="Cooper Black" panose="0208090404030B020404" pitchFamily="18" charset="0"/>
              </a:rPr>
              <a:t>IL NOSTRO SALONE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139825" y="398463"/>
            <a:ext cx="9891713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0000FF"/>
                </a:solidFill>
                <a:latin typeface="Cooper Black" panose="0208090404030B020404" pitchFamily="18" charset="0"/>
              </a:rPr>
              <a:t>IL NOSTRO SALONE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grpSp>
        <p:nvGrpSpPr>
          <p:cNvPr id="6148" name="Gruppo 4"/>
          <p:cNvGrpSpPr>
            <a:grpSpLocks/>
          </p:cNvGrpSpPr>
          <p:nvPr/>
        </p:nvGrpSpPr>
        <p:grpSpPr bwMode="auto">
          <a:xfrm>
            <a:off x="222250" y="1663700"/>
            <a:ext cx="11747500" cy="4319588"/>
            <a:chOff x="233090" y="1662930"/>
            <a:chExt cx="11748330" cy="4320000"/>
          </a:xfrm>
        </p:grpSpPr>
        <p:pic>
          <p:nvPicPr>
            <p:cNvPr id="6149" name="Immagine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3090" y="1662930"/>
              <a:ext cx="5760000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Immagine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21420" y="1662930"/>
              <a:ext cx="5760000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320675"/>
            <a:ext cx="10439400" cy="62166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3 SEZIONI: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it-IT" sz="4100" dirty="0">
              <a:solidFill>
                <a:srgbClr val="FF0000"/>
              </a:solidFill>
              <a:latin typeface="Cooper Black" panose="0208090404030B020404" pitchFamily="18" charset="0"/>
            </a:endParaRPr>
          </a:p>
          <a:p>
            <a:pPr marL="571500" indent="-571500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VIOLE</a:t>
            </a:r>
          </a:p>
          <a:p>
            <a:pPr marL="571500" indent="-571500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TULIPANI</a:t>
            </a:r>
          </a:p>
          <a:p>
            <a:pPr marL="571500" indent="-571500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4900" dirty="0">
                <a:solidFill>
                  <a:srgbClr val="0000FF"/>
                </a:solidFill>
                <a:latin typeface="Cooper Black" panose="0208090404030B020404" pitchFamily="18" charset="0"/>
              </a:rPr>
              <a:t>MARGHERITE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7172" name="Picture 7" descr="margherita-disegno mod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1"/>
              </a:clrFrom>
              <a:clrTo>
                <a:srgbClr val="FFFF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6450" y="4768850"/>
            <a:ext cx="13319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tulipani mod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6225" y="3240088"/>
            <a:ext cx="12207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viole mod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325" y="1717675"/>
            <a:ext cx="234791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VIOLE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8196" name="Picture 9" descr="viole mo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56738" y="279400"/>
            <a:ext cx="23479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uppo 5"/>
          <p:cNvGrpSpPr>
            <a:grpSpLocks/>
          </p:cNvGrpSpPr>
          <p:nvPr/>
        </p:nvGrpSpPr>
        <p:grpSpPr bwMode="auto">
          <a:xfrm>
            <a:off x="268288" y="2374900"/>
            <a:ext cx="11655425" cy="4248150"/>
            <a:chOff x="208093" y="2375169"/>
            <a:chExt cx="11655953" cy="4248000"/>
          </a:xfrm>
        </p:grpSpPr>
        <p:pic>
          <p:nvPicPr>
            <p:cNvPr id="8198" name="Immagine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00046" y="2375169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Immagine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8093" y="2375169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VIOLE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9220" name="Picture 9" descr="viole mo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56738" y="279400"/>
            <a:ext cx="23479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Gruppo 4"/>
          <p:cNvGrpSpPr>
            <a:grpSpLocks/>
          </p:cNvGrpSpPr>
          <p:nvPr/>
        </p:nvGrpSpPr>
        <p:grpSpPr bwMode="auto">
          <a:xfrm>
            <a:off x="269875" y="2408238"/>
            <a:ext cx="11657013" cy="4248150"/>
            <a:chOff x="268024" y="2375169"/>
            <a:chExt cx="11655953" cy="4248000"/>
          </a:xfrm>
        </p:grpSpPr>
        <p:pic>
          <p:nvPicPr>
            <p:cNvPr id="9222" name="Immagine 7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59977" y="2375169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Immagine 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8024" y="2375169"/>
              <a:ext cx="5664000" cy="42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two-sunflowers-are-depicted-background-field-blue-sky-summer-close-up_116317-368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4763" y="4763"/>
            <a:ext cx="12187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76300" y="665163"/>
            <a:ext cx="8407400" cy="1187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5500" dirty="0">
                <a:solidFill>
                  <a:srgbClr val="FF0000"/>
                </a:solidFill>
                <a:latin typeface="Cooper Black" panose="0208090404030B020404" pitchFamily="18" charset="0"/>
              </a:rPr>
              <a:t>SEZIONE VIOLE</a:t>
            </a: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4900" dirty="0">
              <a:solidFill>
                <a:srgbClr val="0000FF"/>
              </a:solidFill>
              <a:latin typeface="Cooper Black" panose="0208090404030B020404" pitchFamily="18" charset="0"/>
            </a:endParaRPr>
          </a:p>
        </p:txBody>
      </p:sp>
      <p:pic>
        <p:nvPicPr>
          <p:cNvPr id="10244" name="Picture 9" descr="viole mo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56738" y="279400"/>
            <a:ext cx="23479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magine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63900" y="2149475"/>
            <a:ext cx="5664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107</Words>
  <Application>Microsoft Office PowerPoint</Application>
  <PresentationFormat>Personalizzato</PresentationFormat>
  <Paragraphs>39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Calibri</vt:lpstr>
      <vt:lpstr>Arial</vt:lpstr>
      <vt:lpstr>Calibri Light</vt:lpstr>
      <vt:lpstr>Cooper Black</vt:lpstr>
      <vt:lpstr>Wingdings</vt:lpstr>
      <vt:lpstr>Verdana Pro Black</vt:lpstr>
      <vt:lpstr>Georgia Pro Cond Black</vt:lpstr>
      <vt:lpstr>Tema di Office</vt:lpstr>
      <vt:lpstr>SCUOLA DELL’INFANZIA «I GIRASOLI» PONTE PIETRA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Infomove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«I GIRASOLI» PONTE PIETRA</dc:title>
  <dc:creator>PC09</dc:creator>
  <cp:lastModifiedBy>PC09</cp:lastModifiedBy>
  <cp:revision>31</cp:revision>
  <dcterms:created xsi:type="dcterms:W3CDTF">2020-12-29T12:27:33Z</dcterms:created>
  <dcterms:modified xsi:type="dcterms:W3CDTF">2021-12-21T12:50:34Z</dcterms:modified>
</cp:coreProperties>
</file>